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14" autoAdjust="0"/>
  </p:normalViewPr>
  <p:slideViewPr>
    <p:cSldViewPr>
      <p:cViewPr>
        <p:scale>
          <a:sx n="50" d="100"/>
          <a:sy n="50" d="100"/>
        </p:scale>
        <p:origin x="1956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06B77-EF07-4608-9E6B-538EED23A4B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82ECD62D-E699-4A35-8267-723FD629A5E4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Hard to get to ASIL-C and ASIL-D</a:t>
          </a:r>
        </a:p>
      </dgm:t>
    </dgm:pt>
    <dgm:pt modelId="{B170E823-241B-421C-A2C0-19B39A11F2C2}" type="parTrans" cxnId="{6E769F5C-9977-4ADF-9EE2-602CD0D68C27}">
      <dgm:prSet/>
      <dgm:spPr/>
      <dgm:t>
        <a:bodyPr/>
        <a:lstStyle/>
        <a:p>
          <a:endParaRPr lang="en-US"/>
        </a:p>
      </dgm:t>
    </dgm:pt>
    <dgm:pt modelId="{D9D5E22E-C6B5-4622-B258-A77C96B2CADE}" type="sibTrans" cxnId="{6E769F5C-9977-4ADF-9EE2-602CD0D68C27}">
      <dgm:prSet/>
      <dgm:spPr/>
      <dgm:t>
        <a:bodyPr/>
        <a:lstStyle/>
        <a:p>
          <a:endParaRPr lang="en-US"/>
        </a:p>
      </dgm:t>
    </dgm:pt>
    <dgm:pt modelId="{0CFECD35-1CD1-4B79-8DF5-F259FE26F37D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Immense amount of </a:t>
          </a:r>
          <a:r>
            <a:rPr lang="en-US" sz="3200" dirty="0" smtClean="0">
              <a:solidFill>
                <a:schemeClr val="tx1"/>
              </a:solidFill>
            </a:rPr>
            <a:t>fault-simulations </a:t>
          </a:r>
          <a:r>
            <a:rPr lang="en-US" sz="3200" dirty="0">
              <a:solidFill>
                <a:schemeClr val="tx1"/>
              </a:solidFill>
            </a:rPr>
            <a:t>needed</a:t>
          </a:r>
        </a:p>
      </dgm:t>
    </dgm:pt>
    <dgm:pt modelId="{4BD51B90-59D5-49AB-BBD7-500AEA085D9F}" type="parTrans" cxnId="{24861E86-563C-4529-BA52-770557BC3CD4}">
      <dgm:prSet/>
      <dgm:spPr/>
      <dgm:t>
        <a:bodyPr/>
        <a:lstStyle/>
        <a:p>
          <a:endParaRPr lang="en-US"/>
        </a:p>
      </dgm:t>
    </dgm:pt>
    <dgm:pt modelId="{BE4CCF74-7155-43D3-9EDE-46DCEBA3FF1C}" type="sibTrans" cxnId="{24861E86-563C-4529-BA52-770557BC3CD4}">
      <dgm:prSet/>
      <dgm:spPr/>
      <dgm:t>
        <a:bodyPr/>
        <a:lstStyle/>
        <a:p>
          <a:endParaRPr lang="en-US"/>
        </a:p>
      </dgm:t>
    </dgm:pt>
    <dgm:pt modelId="{FD56FFCA-1CD4-4355-A667-17E3F90034FB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Current EDA tools running out of steam</a:t>
          </a:r>
        </a:p>
      </dgm:t>
    </dgm:pt>
    <dgm:pt modelId="{03F1791F-8318-471F-9DBE-DF4167A72ABD}" type="parTrans" cxnId="{91B09CA9-8C07-4986-A1A4-C1B61D8055A8}">
      <dgm:prSet/>
      <dgm:spPr/>
      <dgm:t>
        <a:bodyPr/>
        <a:lstStyle/>
        <a:p>
          <a:endParaRPr lang="en-US"/>
        </a:p>
      </dgm:t>
    </dgm:pt>
    <dgm:pt modelId="{C6405560-0598-481B-927E-0F582D429FAF}" type="sibTrans" cxnId="{91B09CA9-8C07-4986-A1A4-C1B61D8055A8}">
      <dgm:prSet/>
      <dgm:spPr/>
      <dgm:t>
        <a:bodyPr/>
        <a:lstStyle/>
        <a:p>
          <a:endParaRPr lang="en-US"/>
        </a:p>
      </dgm:t>
    </dgm:pt>
    <dgm:pt modelId="{BEAA1AE7-868C-476F-B65E-1647451E7454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No clear methodologies</a:t>
          </a:r>
        </a:p>
      </dgm:t>
    </dgm:pt>
    <dgm:pt modelId="{F88F2175-91BB-448E-B440-2F2A7D6BA192}" type="parTrans" cxnId="{80D71D1F-3E86-40EF-8C7D-0B73B9022CF9}">
      <dgm:prSet/>
      <dgm:spPr/>
      <dgm:t>
        <a:bodyPr/>
        <a:lstStyle/>
        <a:p>
          <a:endParaRPr lang="en-US"/>
        </a:p>
      </dgm:t>
    </dgm:pt>
    <dgm:pt modelId="{608444DC-2885-4D59-9624-D930FC9A3F0E}" type="sibTrans" cxnId="{80D71D1F-3E86-40EF-8C7D-0B73B9022CF9}">
      <dgm:prSet/>
      <dgm:spPr/>
      <dgm:t>
        <a:bodyPr/>
        <a:lstStyle/>
        <a:p>
          <a:endParaRPr lang="en-US"/>
        </a:p>
      </dgm:t>
    </dgm:pt>
    <dgm:pt modelId="{450F188D-2A43-43A2-89A4-72F6452726F3}" type="pres">
      <dgm:prSet presAssocID="{70206B77-EF07-4608-9E6B-538EED23A4B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299B1D-E220-4AF1-93C9-9B1FB4F39E38}" type="pres">
      <dgm:prSet presAssocID="{82ECD62D-E699-4A35-8267-723FD629A5E4}" presName="centerShape" presStyleLbl="node0" presStyleIdx="0" presStyleCnt="1"/>
      <dgm:spPr/>
      <dgm:t>
        <a:bodyPr/>
        <a:lstStyle/>
        <a:p>
          <a:endParaRPr lang="en-US"/>
        </a:p>
      </dgm:t>
    </dgm:pt>
    <dgm:pt modelId="{A82C2103-E74B-491F-A862-F6C371083175}" type="pres">
      <dgm:prSet presAssocID="{F88F2175-91BB-448E-B440-2F2A7D6BA19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9E2BBCD-345C-4460-B199-9DCCE93FC9ED}" type="pres">
      <dgm:prSet presAssocID="{BEAA1AE7-868C-476F-B65E-1647451E7454}" presName="node" presStyleLbl="node1" presStyleIdx="0" presStyleCnt="3" custScaleX="12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3DB2A-F66C-4DBF-94A0-2EE6CE8C259C}" type="pres">
      <dgm:prSet presAssocID="{4BD51B90-59D5-49AB-BBD7-500AEA085D9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63B0996-CFF1-43EA-8F6D-C14330FD6A24}" type="pres">
      <dgm:prSet presAssocID="{0CFECD35-1CD1-4B79-8DF5-F259FE26F37D}" presName="node" presStyleLbl="node1" presStyleIdx="1" presStyleCnt="3" custScaleY="131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A68FD-E7C8-43BE-9214-756CE7E1BD7C}" type="pres">
      <dgm:prSet presAssocID="{03F1791F-8318-471F-9DBE-DF4167A72AB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7F7CE623-080D-4F3A-B859-CFDEAF901EA7}" type="pres">
      <dgm:prSet presAssocID="{FD56FFCA-1CD4-4355-A667-17E3F90034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09CA9-8C07-4986-A1A4-C1B61D8055A8}" srcId="{82ECD62D-E699-4A35-8267-723FD629A5E4}" destId="{FD56FFCA-1CD4-4355-A667-17E3F90034FB}" srcOrd="2" destOrd="0" parTransId="{03F1791F-8318-471F-9DBE-DF4167A72ABD}" sibTransId="{C6405560-0598-481B-927E-0F582D429FAF}"/>
    <dgm:cxn modelId="{5C9D5AFD-4196-4F97-AB31-7F0453BB42FE}" type="presOf" srcId="{4BD51B90-59D5-49AB-BBD7-500AEA085D9F}" destId="{6E33DB2A-F66C-4DBF-94A0-2EE6CE8C259C}" srcOrd="0" destOrd="0" presId="urn:microsoft.com/office/officeart/2005/8/layout/radial4"/>
    <dgm:cxn modelId="{6E769F5C-9977-4ADF-9EE2-602CD0D68C27}" srcId="{70206B77-EF07-4608-9E6B-538EED23A4B8}" destId="{82ECD62D-E699-4A35-8267-723FD629A5E4}" srcOrd="0" destOrd="0" parTransId="{B170E823-241B-421C-A2C0-19B39A11F2C2}" sibTransId="{D9D5E22E-C6B5-4622-B258-A77C96B2CADE}"/>
    <dgm:cxn modelId="{C519BF95-7097-478B-9F12-60B3A508F4CF}" type="presOf" srcId="{0CFECD35-1CD1-4B79-8DF5-F259FE26F37D}" destId="{063B0996-CFF1-43EA-8F6D-C14330FD6A24}" srcOrd="0" destOrd="0" presId="urn:microsoft.com/office/officeart/2005/8/layout/radial4"/>
    <dgm:cxn modelId="{8051B75B-804B-42E2-8774-78AE3C808987}" type="presOf" srcId="{FD56FFCA-1CD4-4355-A667-17E3F90034FB}" destId="{7F7CE623-080D-4F3A-B859-CFDEAF901EA7}" srcOrd="0" destOrd="0" presId="urn:microsoft.com/office/officeart/2005/8/layout/radial4"/>
    <dgm:cxn modelId="{4A86BEEC-39FB-41D4-97F5-C8A543A72CDF}" type="presOf" srcId="{03F1791F-8318-471F-9DBE-DF4167A72ABD}" destId="{7A2A68FD-E7C8-43BE-9214-756CE7E1BD7C}" srcOrd="0" destOrd="0" presId="urn:microsoft.com/office/officeart/2005/8/layout/radial4"/>
    <dgm:cxn modelId="{C53D31C7-967A-4704-A534-92B3BBCD18B6}" type="presOf" srcId="{70206B77-EF07-4608-9E6B-538EED23A4B8}" destId="{450F188D-2A43-43A2-89A4-72F6452726F3}" srcOrd="0" destOrd="0" presId="urn:microsoft.com/office/officeart/2005/8/layout/radial4"/>
    <dgm:cxn modelId="{0DC85A3D-EB71-44D8-A962-D782FDC7A015}" type="presOf" srcId="{F88F2175-91BB-448E-B440-2F2A7D6BA192}" destId="{A82C2103-E74B-491F-A862-F6C371083175}" srcOrd="0" destOrd="0" presId="urn:microsoft.com/office/officeart/2005/8/layout/radial4"/>
    <dgm:cxn modelId="{24861E86-563C-4529-BA52-770557BC3CD4}" srcId="{82ECD62D-E699-4A35-8267-723FD629A5E4}" destId="{0CFECD35-1CD1-4B79-8DF5-F259FE26F37D}" srcOrd="1" destOrd="0" parTransId="{4BD51B90-59D5-49AB-BBD7-500AEA085D9F}" sibTransId="{BE4CCF74-7155-43D3-9EDE-46DCEBA3FF1C}"/>
    <dgm:cxn modelId="{80D71D1F-3E86-40EF-8C7D-0B73B9022CF9}" srcId="{82ECD62D-E699-4A35-8267-723FD629A5E4}" destId="{BEAA1AE7-868C-476F-B65E-1647451E7454}" srcOrd="0" destOrd="0" parTransId="{F88F2175-91BB-448E-B440-2F2A7D6BA192}" sibTransId="{608444DC-2885-4D59-9624-D930FC9A3F0E}"/>
    <dgm:cxn modelId="{9A31DD54-9D63-47C6-A36D-5BF8095355C9}" type="presOf" srcId="{82ECD62D-E699-4A35-8267-723FD629A5E4}" destId="{91299B1D-E220-4AF1-93C9-9B1FB4F39E38}" srcOrd="0" destOrd="0" presId="urn:microsoft.com/office/officeart/2005/8/layout/radial4"/>
    <dgm:cxn modelId="{98FF016C-579F-406E-A661-2BF10A08ED4F}" type="presOf" srcId="{BEAA1AE7-868C-476F-B65E-1647451E7454}" destId="{19E2BBCD-345C-4460-B199-9DCCE93FC9ED}" srcOrd="0" destOrd="0" presId="urn:microsoft.com/office/officeart/2005/8/layout/radial4"/>
    <dgm:cxn modelId="{C3E8F705-36C9-43A1-A2B6-998AEB98FF6B}" type="presParOf" srcId="{450F188D-2A43-43A2-89A4-72F6452726F3}" destId="{91299B1D-E220-4AF1-93C9-9B1FB4F39E38}" srcOrd="0" destOrd="0" presId="urn:microsoft.com/office/officeart/2005/8/layout/radial4"/>
    <dgm:cxn modelId="{03EFE92D-E06F-4A72-9EB7-081D92A11819}" type="presParOf" srcId="{450F188D-2A43-43A2-89A4-72F6452726F3}" destId="{A82C2103-E74B-491F-A862-F6C371083175}" srcOrd="1" destOrd="0" presId="urn:microsoft.com/office/officeart/2005/8/layout/radial4"/>
    <dgm:cxn modelId="{BBD68221-7EC7-4E00-B4E6-9DE79229F695}" type="presParOf" srcId="{450F188D-2A43-43A2-89A4-72F6452726F3}" destId="{19E2BBCD-345C-4460-B199-9DCCE93FC9ED}" srcOrd="2" destOrd="0" presId="urn:microsoft.com/office/officeart/2005/8/layout/radial4"/>
    <dgm:cxn modelId="{CB92E5EE-8F0D-4332-8005-F19A57E8634C}" type="presParOf" srcId="{450F188D-2A43-43A2-89A4-72F6452726F3}" destId="{6E33DB2A-F66C-4DBF-94A0-2EE6CE8C259C}" srcOrd="3" destOrd="0" presId="urn:microsoft.com/office/officeart/2005/8/layout/radial4"/>
    <dgm:cxn modelId="{67E0F3F4-A763-4741-9794-F4049D4FF746}" type="presParOf" srcId="{450F188D-2A43-43A2-89A4-72F6452726F3}" destId="{063B0996-CFF1-43EA-8F6D-C14330FD6A24}" srcOrd="4" destOrd="0" presId="urn:microsoft.com/office/officeart/2005/8/layout/radial4"/>
    <dgm:cxn modelId="{B08D85E2-328F-445D-88BE-2DD1171CD5AE}" type="presParOf" srcId="{450F188D-2A43-43A2-89A4-72F6452726F3}" destId="{7A2A68FD-E7C8-43BE-9214-756CE7E1BD7C}" srcOrd="5" destOrd="0" presId="urn:microsoft.com/office/officeart/2005/8/layout/radial4"/>
    <dgm:cxn modelId="{C3FEF82B-88DE-4343-BC31-A4112C66DF1D}" type="presParOf" srcId="{450F188D-2A43-43A2-89A4-72F6452726F3}" destId="{7F7CE623-080D-4F3A-B859-CFDEAF901EA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49AC6-B0A4-1640-A5C0-76E87A07F65D}" type="doc">
      <dgm:prSet loTypeId="urn:microsoft.com/office/officeart/2005/8/layout/lProcess2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C790879-9BBB-1441-B17E-3C28AE68AC15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500"/>
            </a:spcAft>
          </a:pPr>
          <a:r>
            <a: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Optima-SE™</a:t>
          </a:r>
          <a:endParaRPr lang="en-US" sz="2800" baseline="30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  <a:p>
          <a:pPr>
            <a:spcAft>
              <a:spcPct val="35000"/>
            </a:spcAft>
          </a:pPr>
          <a:r>
            <a:rPr lang="en-US" sz="2800" baseline="30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Complete Soft Error Solution</a:t>
          </a:r>
        </a:p>
      </dgm:t>
    </dgm:pt>
    <dgm:pt modelId="{44DE588D-3B4A-A043-89A7-B67FC7BF9BDD}" type="parTrans" cxnId="{556CADC1-8FA0-854F-8894-56CD77514909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204FB8BF-957A-C049-A66B-65E88E5D974B}" type="sibTrans" cxnId="{556CADC1-8FA0-854F-8894-56CD77514909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8CB23C18-4978-1A44-A040-2ECF76FB0B2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Soft Error simulation</a:t>
          </a:r>
        </a:p>
      </dgm:t>
    </dgm:pt>
    <dgm:pt modelId="{EBF1DE86-A400-0342-B1A4-A2F6017CB779}" type="parTrans" cxnId="{093E1BDD-49FA-D44A-87CF-77CE3D30AB14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64E4E4F6-9CDC-B242-BA5A-3B78F95AEFE3}" type="sibTrans" cxnId="{093E1BDD-49FA-D44A-87CF-77CE3D30AB14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5836E95-AC97-194D-8D40-065C3AEA024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500"/>
            </a:spcAft>
          </a:pPr>
          <a:r>
            <a: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Optima-HE™</a:t>
          </a:r>
          <a:endParaRPr lang="en-US" sz="2800" baseline="30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  <a:p>
          <a:pPr>
            <a:spcAft>
              <a:spcPts val="100"/>
            </a:spcAft>
          </a:pPr>
          <a:r>
            <a:rPr lang="en-US" sz="2400" baseline="30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Hard Error Coverage </a:t>
          </a:r>
        </a:p>
        <a:p>
          <a:pPr>
            <a:spcAft>
              <a:spcPts val="100"/>
            </a:spcAft>
          </a:pPr>
          <a:r>
            <a:rPr lang="en-US" sz="2400" baseline="30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measurement &amp; Boosting</a:t>
          </a:r>
          <a:endParaRPr lang="en-US" sz="24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5712836-A6EC-9844-B0DB-DBA091899B7C}" type="parTrans" cxnId="{2DA299B6-5538-C44B-AF0C-C8D51F417EF2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81D52E65-4EF8-8B44-8B3C-BB6165CDA723}" type="sibTrans" cxnId="{2DA299B6-5538-C44B-AF0C-C8D51F417EF2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41561A62-3582-4F44-9868-6D6351A6F14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Hard Error safety mechanism coverage</a:t>
          </a:r>
        </a:p>
      </dgm:t>
    </dgm:pt>
    <dgm:pt modelId="{178198AE-2499-754A-9DD4-7906A77EEE2C}" type="parTrans" cxnId="{9F907AEF-8C5D-D941-867D-8281F65CB121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15D8D1C-46B8-E040-B5DE-AC027C8CAA23}" type="sibTrans" cxnId="{9F907AEF-8C5D-D941-867D-8281F65CB121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2CBCAE65-6DD2-5940-810D-B607B0A041E2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Selective flip flop hardening</a:t>
          </a:r>
        </a:p>
      </dgm:t>
    </dgm:pt>
    <dgm:pt modelId="{E8E71DAF-4A6A-834C-A29B-502A31FC4FA4}" type="parTrans" cxnId="{F218BACB-79D2-0F4C-B63F-AD0217775FF0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1A3E76C4-C4AA-6249-B9CE-8F61FD1CB954}" type="sibTrans" cxnId="{F218BACB-79D2-0F4C-B63F-AD0217775FF0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1FD4627-47C0-8A43-9743-7F819B8E0938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Reduce your FIT rate to ASIL-D level with low silicon cost</a:t>
          </a:r>
        </a:p>
      </dgm:t>
    </dgm:pt>
    <dgm:pt modelId="{F54C1445-6B13-1442-8C7A-F27912C544EB}" type="parTrans" cxnId="{9222A97F-CB66-B74F-887A-531F9B34E8F3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B335B0F8-5A09-6149-8331-F25955E4CAEC}" type="sibTrans" cxnId="{9222A97F-CB66-B74F-887A-531F9B34E8F3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ACA673E1-0B60-804E-B72E-FFC286FA662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Coverage Booster</a:t>
          </a:r>
        </a:p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Automate the converge raising effort</a:t>
          </a:r>
        </a:p>
      </dgm:t>
    </dgm:pt>
    <dgm:pt modelId="{08050348-F835-274A-A5C1-1C7FCAED8D76}" type="parTrans" cxnId="{77EDEFAF-A50C-4043-BEAC-5345C135CA79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8498A801-DBD8-CE4B-B6FC-0298D496ACD3}" type="sibTrans" cxnId="{77EDEFAF-A50C-4043-BEAC-5345C135CA79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59CCE12-685F-3343-A0A7-FE54A6AF173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Integration with ANSYS </a:t>
          </a:r>
        </a:p>
        <a:p>
          <a:r>
            <a:rPr lang="en-US" sz="16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Medini Safety platform</a:t>
          </a:r>
        </a:p>
      </dgm:t>
    </dgm:pt>
    <dgm:pt modelId="{538CD631-DF69-4645-A3A6-55050FB61C1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Functional Safety services</a:t>
          </a:r>
          <a:endParaRPr lang="en-US" sz="1600" dirty="0">
            <a:solidFill>
              <a:srgbClr val="FFFFFF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0E09B0B-D2DD-C940-B282-85C99E515C0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Other offering</a:t>
          </a:r>
          <a:endParaRPr lang="en-US" sz="2800" baseline="30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gm:t>
    </dgm:pt>
    <dgm:pt modelId="{E2FD4AF8-12F4-1C4C-B642-46F15FFB91F4}" type="sibTrans" cxnId="{1B81AEE3-A820-4A4C-A966-BA71E9D97ED4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7D90213-0F9E-C748-A418-ADD64E0D0299}" type="parTrans" cxnId="{1B81AEE3-A820-4A4C-A966-BA71E9D97ED4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80DCCB5-23EB-104E-B07A-E86995A0D8C0}" type="sibTrans" cxnId="{905DC2E9-857C-5448-9700-8D401B5CCE10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82BC3D04-9DC7-294A-A7D1-3246D153D709}" type="parTrans" cxnId="{905DC2E9-857C-5448-9700-8D401B5CCE10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41EE3443-2A7A-644B-826A-E0B1773ACC7C}" type="sibTrans" cxnId="{D93C7B8D-BD11-D547-9281-974F5001696E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3D360657-FD1B-E14E-BEE8-B018FADA2755}" type="parTrans" cxnId="{D93C7B8D-BD11-D547-9281-974F5001696E}">
      <dgm:prSet/>
      <dgm:spPr/>
      <dgm:t>
        <a:bodyPr/>
        <a:lstStyle/>
        <a:p>
          <a:endParaRPr lang="en-US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CCE6B79-656D-43E9-9C6C-ACCD0C2E1CD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Both Pre-silicon and Post-Silicon Applications</a:t>
          </a:r>
        </a:p>
      </dgm:t>
    </dgm:pt>
    <dgm:pt modelId="{E2C6DCA3-0690-4484-8213-039CA7145CC9}" type="parTrans" cxnId="{951378E7-D1C4-4548-B776-25DE1F013CB0}">
      <dgm:prSet/>
      <dgm:spPr/>
      <dgm:t>
        <a:bodyPr/>
        <a:lstStyle/>
        <a:p>
          <a:endParaRPr lang="en-US"/>
        </a:p>
      </dgm:t>
    </dgm:pt>
    <dgm:pt modelId="{89A5E487-4E1D-4371-92A2-A752C350063A}" type="sibTrans" cxnId="{951378E7-D1C4-4548-B776-25DE1F013CB0}">
      <dgm:prSet/>
      <dgm:spPr/>
      <dgm:t>
        <a:bodyPr/>
        <a:lstStyle/>
        <a:p>
          <a:endParaRPr lang="en-US"/>
        </a:p>
      </dgm:t>
    </dgm:pt>
    <dgm:pt modelId="{60D5EB06-CDCC-48EF-98D8-7D48EB7F6F4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More tools and details at our booth or under NDA</a:t>
          </a:r>
        </a:p>
      </dgm:t>
    </dgm:pt>
    <dgm:pt modelId="{D04C2DD9-FC3F-44EF-9481-05485918218F}" type="parTrans" cxnId="{6AA17F56-F513-4D76-B567-131DFDFC1A29}">
      <dgm:prSet/>
      <dgm:spPr/>
      <dgm:t>
        <a:bodyPr/>
        <a:lstStyle/>
        <a:p>
          <a:endParaRPr lang="en-US"/>
        </a:p>
      </dgm:t>
    </dgm:pt>
    <dgm:pt modelId="{CDE0DB6D-2102-4632-87F7-DD76666C7799}" type="sibTrans" cxnId="{6AA17F56-F513-4D76-B567-131DFDFC1A29}">
      <dgm:prSet/>
      <dgm:spPr/>
      <dgm:t>
        <a:bodyPr/>
        <a:lstStyle/>
        <a:p>
          <a:endParaRPr lang="en-US"/>
        </a:p>
      </dgm:t>
    </dgm:pt>
    <dgm:pt modelId="{79159E66-1155-0A4A-94AA-B1FACBADF28B}" type="pres">
      <dgm:prSet presAssocID="{DE949AC6-B0A4-1640-A5C0-76E87A07F6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14B99-453E-C34E-A0E5-8047A5F241E3}" type="pres">
      <dgm:prSet presAssocID="{1C790879-9BBB-1441-B17E-3C28AE68AC15}" presName="compNode" presStyleCnt="0"/>
      <dgm:spPr/>
    </dgm:pt>
    <dgm:pt modelId="{746A6DDD-C4F9-EF49-B03D-9AFDB13026ED}" type="pres">
      <dgm:prSet presAssocID="{1C790879-9BBB-1441-B17E-3C28AE68AC15}" presName="aNode" presStyleLbl="bgShp" presStyleIdx="0" presStyleCnt="3" custScaleX="113298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2DD647-1616-924C-8E0F-5A6800068F8A}" type="pres">
      <dgm:prSet presAssocID="{1C790879-9BBB-1441-B17E-3C28AE68AC15}" presName="textNode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C8B0404-9103-564F-986B-053EAFAECDCA}" type="pres">
      <dgm:prSet presAssocID="{1C790879-9BBB-1441-B17E-3C28AE68AC15}" presName="compChildNode" presStyleCnt="0"/>
      <dgm:spPr/>
    </dgm:pt>
    <dgm:pt modelId="{423E981A-5D74-0249-A383-F5EE17238ADD}" type="pres">
      <dgm:prSet presAssocID="{1C790879-9BBB-1441-B17E-3C28AE68AC15}" presName="theInnerList" presStyleCnt="0"/>
      <dgm:spPr/>
    </dgm:pt>
    <dgm:pt modelId="{8126EF22-6471-6948-9562-08921448C2D6}" type="pres">
      <dgm:prSet presAssocID="{8CB23C18-4978-1A44-A040-2ECF76FB0B27}" presName="childNode" presStyleLbl="node1" presStyleIdx="0" presStyleCnt="9" custScaleX="1227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26853D-8EE8-3642-8356-27AEACDB2495}" type="pres">
      <dgm:prSet presAssocID="{8CB23C18-4978-1A44-A040-2ECF76FB0B27}" presName="aSpace2" presStyleCnt="0"/>
      <dgm:spPr/>
    </dgm:pt>
    <dgm:pt modelId="{919D7A8E-FDC4-C64E-94EE-4E4A963C9F94}" type="pres">
      <dgm:prSet presAssocID="{2CBCAE65-6DD2-5940-810D-B607B0A041E2}" presName="childNode" presStyleLbl="node1" presStyleIdx="1" presStyleCnt="9" custScaleX="1227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639B9F5-F070-084F-9D81-548C8663C64A}" type="pres">
      <dgm:prSet presAssocID="{2CBCAE65-6DD2-5940-810D-B607B0A041E2}" presName="aSpace2" presStyleCnt="0"/>
      <dgm:spPr/>
    </dgm:pt>
    <dgm:pt modelId="{0C17865E-A133-DD4E-BCDB-14CC7ACBC9FA}" type="pres">
      <dgm:prSet presAssocID="{71FD4627-47C0-8A43-9743-7F819B8E0938}" presName="childNode" presStyleLbl="node1" presStyleIdx="2" presStyleCnt="9" custScaleX="1227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C521AB-49B6-49EE-930E-78C68FAF8779}" type="pres">
      <dgm:prSet presAssocID="{71FD4627-47C0-8A43-9743-7F819B8E0938}" presName="aSpace2" presStyleCnt="0"/>
      <dgm:spPr/>
    </dgm:pt>
    <dgm:pt modelId="{E464D850-E660-48CB-A47E-3A3C587F465E}" type="pres">
      <dgm:prSet presAssocID="{ECCE6B79-656D-43E9-9C6C-ACCD0C2E1CD6}" presName="childNode" presStyleLbl="node1" presStyleIdx="3" presStyleCnt="9" custScaleX="121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3555E-116F-DE42-BFA0-F0CD9FE24FF8}" type="pres">
      <dgm:prSet presAssocID="{1C790879-9BBB-1441-B17E-3C28AE68AC15}" presName="aSpace" presStyleCnt="0"/>
      <dgm:spPr/>
    </dgm:pt>
    <dgm:pt modelId="{4473AF61-8197-4540-8D3B-8FDC3EA4258B}" type="pres">
      <dgm:prSet presAssocID="{E5836E95-AC97-194D-8D40-065C3AEA0248}" presName="compNode" presStyleCnt="0"/>
      <dgm:spPr/>
    </dgm:pt>
    <dgm:pt modelId="{3803907A-1F22-C340-92B2-A17649D93DD9}" type="pres">
      <dgm:prSet presAssocID="{E5836E95-AC97-194D-8D40-065C3AEA0248}" presName="aNode" presStyleLbl="bgShp" presStyleIdx="1" presStyleCnt="3" custScaleX="11392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DC31C19-7389-3C4A-8824-E0ECF6B0C437}" type="pres">
      <dgm:prSet presAssocID="{E5836E95-AC97-194D-8D40-065C3AEA0248}" presName="textNode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BD0EFA2-F0FC-7347-A5E1-3EBCAE16E01F}" type="pres">
      <dgm:prSet presAssocID="{E5836E95-AC97-194D-8D40-065C3AEA0248}" presName="compChildNode" presStyleCnt="0"/>
      <dgm:spPr/>
    </dgm:pt>
    <dgm:pt modelId="{0C02F765-F8E9-D34E-91CB-45A85A01C0B1}" type="pres">
      <dgm:prSet presAssocID="{E5836E95-AC97-194D-8D40-065C3AEA0248}" presName="theInnerList" presStyleCnt="0"/>
      <dgm:spPr/>
    </dgm:pt>
    <dgm:pt modelId="{9475671E-EA07-BD43-B802-8CB27E8FD585}" type="pres">
      <dgm:prSet presAssocID="{41561A62-3582-4F44-9868-6D6351A6F143}" presName="childNode" presStyleLbl="node1" presStyleIdx="4" presStyleCnt="9" custScaleX="1262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EF4497-3315-E643-9DF6-D0788A58C7DE}" type="pres">
      <dgm:prSet presAssocID="{41561A62-3582-4F44-9868-6D6351A6F143}" presName="aSpace2" presStyleCnt="0"/>
      <dgm:spPr/>
    </dgm:pt>
    <dgm:pt modelId="{20A12518-3ED9-8E45-B52E-1A44FBE72135}" type="pres">
      <dgm:prSet presAssocID="{ACA673E1-0B60-804E-B72E-FFC286FA6624}" presName="childNode" presStyleLbl="node1" presStyleIdx="5" presStyleCnt="9" custScaleX="1262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0275F1-678A-834D-8DAF-4013F19DC32C}" type="pres">
      <dgm:prSet presAssocID="{E5836E95-AC97-194D-8D40-065C3AEA0248}" presName="aSpace" presStyleCnt="0"/>
      <dgm:spPr/>
    </dgm:pt>
    <dgm:pt modelId="{D5F9679E-CB7C-1147-B82A-5DD610E4E7A1}" type="pres">
      <dgm:prSet presAssocID="{60E09B0B-D2DD-C940-B282-85C99E515C05}" presName="compNode" presStyleCnt="0"/>
      <dgm:spPr/>
    </dgm:pt>
    <dgm:pt modelId="{D3B62028-4E93-1A48-9514-2E0CD7076EC5}" type="pres">
      <dgm:prSet presAssocID="{60E09B0B-D2DD-C940-B282-85C99E515C05}" presName="aNode" presStyleLbl="bgShp" presStyleIdx="2" presStyleCnt="3" custScaleX="11047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418CFE-038A-2B41-8D6A-E7854F93F8DB}" type="pres">
      <dgm:prSet presAssocID="{60E09B0B-D2DD-C940-B282-85C99E515C05}" presName="text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134143-E070-414D-AD7A-89F998493521}" type="pres">
      <dgm:prSet presAssocID="{60E09B0B-D2DD-C940-B282-85C99E515C05}" presName="compChildNode" presStyleCnt="0"/>
      <dgm:spPr/>
    </dgm:pt>
    <dgm:pt modelId="{D539DF10-451C-D847-83A0-892402C7CEBB}" type="pres">
      <dgm:prSet presAssocID="{60E09B0B-D2DD-C940-B282-85C99E515C05}" presName="theInnerList" presStyleCnt="0"/>
      <dgm:spPr/>
    </dgm:pt>
    <dgm:pt modelId="{DFCFB00E-B7D0-664E-A9E9-5A882DF53838}" type="pres">
      <dgm:prSet presAssocID="{538CD631-DF69-4645-A3A6-55050FB61C15}" presName="childNode" presStyleLbl="node1" presStyleIdx="6" presStyleCnt="9" custScaleX="1209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6BEBAC-B060-3A4D-883A-5DD986AC1AD9}" type="pres">
      <dgm:prSet presAssocID="{538CD631-DF69-4645-A3A6-55050FB61C15}" presName="aSpace2" presStyleCnt="0"/>
      <dgm:spPr/>
    </dgm:pt>
    <dgm:pt modelId="{06BB984B-201D-0944-80D0-4D60EF14E116}" type="pres">
      <dgm:prSet presAssocID="{759CCE12-685F-3343-A0A7-FE54A6AF173E}" presName="childNode" presStyleLbl="node1" presStyleIdx="7" presStyleCnt="9" custScaleX="1218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B4D29D4-8FFA-4A86-9139-DC0F13AAF25B}" type="pres">
      <dgm:prSet presAssocID="{759CCE12-685F-3343-A0A7-FE54A6AF173E}" presName="aSpace2" presStyleCnt="0"/>
      <dgm:spPr/>
    </dgm:pt>
    <dgm:pt modelId="{06CD0316-D26F-4F03-ADB4-EA9B0909FB8A}" type="pres">
      <dgm:prSet presAssocID="{60D5EB06-CDCC-48EF-98D8-7D48EB7F6F48}" presName="childNode" presStyleLbl="node1" presStyleIdx="8" presStyleCnt="9" custScaleX="11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E1BDD-49FA-D44A-87CF-77CE3D30AB14}" srcId="{1C790879-9BBB-1441-B17E-3C28AE68AC15}" destId="{8CB23C18-4978-1A44-A040-2ECF76FB0B27}" srcOrd="0" destOrd="0" parTransId="{EBF1DE86-A400-0342-B1A4-A2F6017CB779}" sibTransId="{64E4E4F6-9CDC-B242-BA5A-3B78F95AEFE3}"/>
    <dgm:cxn modelId="{905DC2E9-857C-5448-9700-8D401B5CCE10}" srcId="{60E09B0B-D2DD-C940-B282-85C99E515C05}" destId="{759CCE12-685F-3343-A0A7-FE54A6AF173E}" srcOrd="1" destOrd="0" parTransId="{82BC3D04-9DC7-294A-A7D1-3246D153D709}" sibTransId="{E80DCCB5-23EB-104E-B07A-E86995A0D8C0}"/>
    <dgm:cxn modelId="{D93C7B8D-BD11-D547-9281-974F5001696E}" srcId="{60E09B0B-D2DD-C940-B282-85C99E515C05}" destId="{538CD631-DF69-4645-A3A6-55050FB61C15}" srcOrd="0" destOrd="0" parTransId="{3D360657-FD1B-E14E-BEE8-B018FADA2755}" sibTransId="{41EE3443-2A7A-644B-826A-E0B1773ACC7C}"/>
    <dgm:cxn modelId="{F218BACB-79D2-0F4C-B63F-AD0217775FF0}" srcId="{1C790879-9BBB-1441-B17E-3C28AE68AC15}" destId="{2CBCAE65-6DD2-5940-810D-B607B0A041E2}" srcOrd="1" destOrd="0" parTransId="{E8E71DAF-4A6A-834C-A29B-502A31FC4FA4}" sibTransId="{1A3E76C4-C4AA-6249-B9CE-8F61FD1CB954}"/>
    <dgm:cxn modelId="{D0AA2D19-781E-4A6C-BDE4-8FF486886C6E}" type="presOf" srcId="{ECCE6B79-656D-43E9-9C6C-ACCD0C2E1CD6}" destId="{E464D850-E660-48CB-A47E-3A3C587F465E}" srcOrd="0" destOrd="0" presId="urn:microsoft.com/office/officeart/2005/8/layout/lProcess2"/>
    <dgm:cxn modelId="{3323DDA4-B36F-4470-B399-E9790D30768E}" type="presOf" srcId="{1C790879-9BBB-1441-B17E-3C28AE68AC15}" destId="{746A6DDD-C4F9-EF49-B03D-9AFDB13026ED}" srcOrd="0" destOrd="0" presId="urn:microsoft.com/office/officeart/2005/8/layout/lProcess2"/>
    <dgm:cxn modelId="{BB1DF054-4929-47D1-B62B-E288A3608417}" type="presOf" srcId="{538CD631-DF69-4645-A3A6-55050FB61C15}" destId="{DFCFB00E-B7D0-664E-A9E9-5A882DF53838}" srcOrd="0" destOrd="0" presId="urn:microsoft.com/office/officeart/2005/8/layout/lProcess2"/>
    <dgm:cxn modelId="{446002A4-CFF7-40A2-B91E-11B0D39F0BAF}" type="presOf" srcId="{8CB23C18-4978-1A44-A040-2ECF76FB0B27}" destId="{8126EF22-6471-6948-9562-08921448C2D6}" srcOrd="0" destOrd="0" presId="urn:microsoft.com/office/officeart/2005/8/layout/lProcess2"/>
    <dgm:cxn modelId="{951378E7-D1C4-4548-B776-25DE1F013CB0}" srcId="{1C790879-9BBB-1441-B17E-3C28AE68AC15}" destId="{ECCE6B79-656D-43E9-9C6C-ACCD0C2E1CD6}" srcOrd="3" destOrd="0" parTransId="{E2C6DCA3-0690-4484-8213-039CA7145CC9}" sibTransId="{89A5E487-4E1D-4371-92A2-A752C350063A}"/>
    <dgm:cxn modelId="{9F907AEF-8C5D-D941-867D-8281F65CB121}" srcId="{E5836E95-AC97-194D-8D40-065C3AEA0248}" destId="{41561A62-3582-4F44-9868-6D6351A6F143}" srcOrd="0" destOrd="0" parTransId="{178198AE-2499-754A-9DD4-7906A77EEE2C}" sibTransId="{715D8D1C-46B8-E040-B5DE-AC027C8CAA23}"/>
    <dgm:cxn modelId="{7AC62C7B-C174-49EB-BDCC-13238495C2D4}" type="presOf" srcId="{E5836E95-AC97-194D-8D40-065C3AEA0248}" destId="{5DC31C19-7389-3C4A-8824-E0ECF6B0C437}" srcOrd="1" destOrd="0" presId="urn:microsoft.com/office/officeart/2005/8/layout/lProcess2"/>
    <dgm:cxn modelId="{3E693367-884B-4340-ADA7-3FBF6795F6BE}" type="presOf" srcId="{60D5EB06-CDCC-48EF-98D8-7D48EB7F6F48}" destId="{06CD0316-D26F-4F03-ADB4-EA9B0909FB8A}" srcOrd="0" destOrd="0" presId="urn:microsoft.com/office/officeart/2005/8/layout/lProcess2"/>
    <dgm:cxn modelId="{2DA299B6-5538-C44B-AF0C-C8D51F417EF2}" srcId="{DE949AC6-B0A4-1640-A5C0-76E87A07F65D}" destId="{E5836E95-AC97-194D-8D40-065C3AEA0248}" srcOrd="1" destOrd="0" parTransId="{65712836-A6EC-9844-B0DB-DBA091899B7C}" sibTransId="{81D52E65-4EF8-8B44-8B3C-BB6165CDA723}"/>
    <dgm:cxn modelId="{1B81AEE3-A820-4A4C-A966-BA71E9D97ED4}" srcId="{DE949AC6-B0A4-1640-A5C0-76E87A07F65D}" destId="{60E09B0B-D2DD-C940-B282-85C99E515C05}" srcOrd="2" destOrd="0" parTransId="{E7D90213-0F9E-C748-A418-ADD64E0D0299}" sibTransId="{E2FD4AF8-12F4-1C4C-B642-46F15FFB91F4}"/>
    <dgm:cxn modelId="{51B46865-876F-44E0-BCBF-54DA61179023}" type="presOf" srcId="{1C790879-9BBB-1441-B17E-3C28AE68AC15}" destId="{EA2DD647-1616-924C-8E0F-5A6800068F8A}" srcOrd="1" destOrd="0" presId="urn:microsoft.com/office/officeart/2005/8/layout/lProcess2"/>
    <dgm:cxn modelId="{EF204D56-9D60-4DA0-962D-244EF4B61E8E}" type="presOf" srcId="{60E09B0B-D2DD-C940-B282-85C99E515C05}" destId="{4F418CFE-038A-2B41-8D6A-E7854F93F8DB}" srcOrd="1" destOrd="0" presId="urn:microsoft.com/office/officeart/2005/8/layout/lProcess2"/>
    <dgm:cxn modelId="{556CADC1-8FA0-854F-8894-56CD77514909}" srcId="{DE949AC6-B0A4-1640-A5C0-76E87A07F65D}" destId="{1C790879-9BBB-1441-B17E-3C28AE68AC15}" srcOrd="0" destOrd="0" parTransId="{44DE588D-3B4A-A043-89A7-B67FC7BF9BDD}" sibTransId="{204FB8BF-957A-C049-A66B-65E88E5D974B}"/>
    <dgm:cxn modelId="{6AA17F56-F513-4D76-B567-131DFDFC1A29}" srcId="{60E09B0B-D2DD-C940-B282-85C99E515C05}" destId="{60D5EB06-CDCC-48EF-98D8-7D48EB7F6F48}" srcOrd="2" destOrd="0" parTransId="{D04C2DD9-FC3F-44EF-9481-05485918218F}" sibTransId="{CDE0DB6D-2102-4632-87F7-DD76666C7799}"/>
    <dgm:cxn modelId="{77EDEFAF-A50C-4043-BEAC-5345C135CA79}" srcId="{E5836E95-AC97-194D-8D40-065C3AEA0248}" destId="{ACA673E1-0B60-804E-B72E-FFC286FA6624}" srcOrd="1" destOrd="0" parTransId="{08050348-F835-274A-A5C1-1C7FCAED8D76}" sibTransId="{8498A801-DBD8-CE4B-B6FC-0298D496ACD3}"/>
    <dgm:cxn modelId="{7A6297A5-B940-4C59-8EBF-2B95B1F84E70}" type="presOf" srcId="{DE949AC6-B0A4-1640-A5C0-76E87A07F65D}" destId="{79159E66-1155-0A4A-94AA-B1FACBADF28B}" srcOrd="0" destOrd="0" presId="urn:microsoft.com/office/officeart/2005/8/layout/lProcess2"/>
    <dgm:cxn modelId="{141E1BCE-DA27-414D-A052-F2D3AC6AA351}" type="presOf" srcId="{60E09B0B-D2DD-C940-B282-85C99E515C05}" destId="{D3B62028-4E93-1A48-9514-2E0CD7076EC5}" srcOrd="0" destOrd="0" presId="urn:microsoft.com/office/officeart/2005/8/layout/lProcess2"/>
    <dgm:cxn modelId="{7B7B31CD-05EC-4E9F-89DD-0853ACFB7E13}" type="presOf" srcId="{759CCE12-685F-3343-A0A7-FE54A6AF173E}" destId="{06BB984B-201D-0944-80D0-4D60EF14E116}" srcOrd="0" destOrd="0" presId="urn:microsoft.com/office/officeart/2005/8/layout/lProcess2"/>
    <dgm:cxn modelId="{9895AAE5-7A05-4FCF-9FC8-5A7E84B890D8}" type="presOf" srcId="{2CBCAE65-6DD2-5940-810D-B607B0A041E2}" destId="{919D7A8E-FDC4-C64E-94EE-4E4A963C9F94}" srcOrd="0" destOrd="0" presId="urn:microsoft.com/office/officeart/2005/8/layout/lProcess2"/>
    <dgm:cxn modelId="{9222A97F-CB66-B74F-887A-531F9B34E8F3}" srcId="{1C790879-9BBB-1441-B17E-3C28AE68AC15}" destId="{71FD4627-47C0-8A43-9743-7F819B8E0938}" srcOrd="2" destOrd="0" parTransId="{F54C1445-6B13-1442-8C7A-F27912C544EB}" sibTransId="{B335B0F8-5A09-6149-8331-F25955E4CAEC}"/>
    <dgm:cxn modelId="{E33DD640-F843-45E1-B53E-A83CFDF3A6A5}" type="presOf" srcId="{ACA673E1-0B60-804E-B72E-FFC286FA6624}" destId="{20A12518-3ED9-8E45-B52E-1A44FBE72135}" srcOrd="0" destOrd="0" presId="urn:microsoft.com/office/officeart/2005/8/layout/lProcess2"/>
    <dgm:cxn modelId="{E7B7D790-61B7-452C-96FC-B16E329F7462}" type="presOf" srcId="{41561A62-3582-4F44-9868-6D6351A6F143}" destId="{9475671E-EA07-BD43-B802-8CB27E8FD585}" srcOrd="0" destOrd="0" presId="urn:microsoft.com/office/officeart/2005/8/layout/lProcess2"/>
    <dgm:cxn modelId="{212FDB67-8D01-432F-8B13-61F3045ABBBB}" type="presOf" srcId="{E5836E95-AC97-194D-8D40-065C3AEA0248}" destId="{3803907A-1F22-C340-92B2-A17649D93DD9}" srcOrd="0" destOrd="0" presId="urn:microsoft.com/office/officeart/2005/8/layout/lProcess2"/>
    <dgm:cxn modelId="{DC85059E-AFD2-41BD-ABEE-87B5FE8DFF36}" type="presOf" srcId="{71FD4627-47C0-8A43-9743-7F819B8E0938}" destId="{0C17865E-A133-DD4E-BCDB-14CC7ACBC9FA}" srcOrd="0" destOrd="0" presId="urn:microsoft.com/office/officeart/2005/8/layout/lProcess2"/>
    <dgm:cxn modelId="{5BB93411-0BF5-455B-8C0C-DF46374732E5}" type="presParOf" srcId="{79159E66-1155-0A4A-94AA-B1FACBADF28B}" destId="{9C614B99-453E-C34E-A0E5-8047A5F241E3}" srcOrd="0" destOrd="0" presId="urn:microsoft.com/office/officeart/2005/8/layout/lProcess2"/>
    <dgm:cxn modelId="{54696D0D-D65D-465E-A43E-84E7909AA4B9}" type="presParOf" srcId="{9C614B99-453E-C34E-A0E5-8047A5F241E3}" destId="{746A6DDD-C4F9-EF49-B03D-9AFDB13026ED}" srcOrd="0" destOrd="0" presId="urn:microsoft.com/office/officeart/2005/8/layout/lProcess2"/>
    <dgm:cxn modelId="{A4A59C6A-80A7-48AD-A529-4E1D7BA5D7C6}" type="presParOf" srcId="{9C614B99-453E-C34E-A0E5-8047A5F241E3}" destId="{EA2DD647-1616-924C-8E0F-5A6800068F8A}" srcOrd="1" destOrd="0" presId="urn:microsoft.com/office/officeart/2005/8/layout/lProcess2"/>
    <dgm:cxn modelId="{AFDEF072-03DD-4CA0-8196-4090E53281E2}" type="presParOf" srcId="{9C614B99-453E-C34E-A0E5-8047A5F241E3}" destId="{0C8B0404-9103-564F-986B-053EAFAECDCA}" srcOrd="2" destOrd="0" presId="urn:microsoft.com/office/officeart/2005/8/layout/lProcess2"/>
    <dgm:cxn modelId="{13283C5E-A3E1-4E45-B136-FF4E10461BE1}" type="presParOf" srcId="{0C8B0404-9103-564F-986B-053EAFAECDCA}" destId="{423E981A-5D74-0249-A383-F5EE17238ADD}" srcOrd="0" destOrd="0" presId="urn:microsoft.com/office/officeart/2005/8/layout/lProcess2"/>
    <dgm:cxn modelId="{AD25E3F3-917F-4DEF-9108-8ECBA438B8C8}" type="presParOf" srcId="{423E981A-5D74-0249-A383-F5EE17238ADD}" destId="{8126EF22-6471-6948-9562-08921448C2D6}" srcOrd="0" destOrd="0" presId="urn:microsoft.com/office/officeart/2005/8/layout/lProcess2"/>
    <dgm:cxn modelId="{19F83341-7B6C-4405-848F-E67FE2001B56}" type="presParOf" srcId="{423E981A-5D74-0249-A383-F5EE17238ADD}" destId="{6426853D-8EE8-3642-8356-27AEACDB2495}" srcOrd="1" destOrd="0" presId="urn:microsoft.com/office/officeart/2005/8/layout/lProcess2"/>
    <dgm:cxn modelId="{18887038-7F39-4169-967E-36B78B2E3A69}" type="presParOf" srcId="{423E981A-5D74-0249-A383-F5EE17238ADD}" destId="{919D7A8E-FDC4-C64E-94EE-4E4A963C9F94}" srcOrd="2" destOrd="0" presId="urn:microsoft.com/office/officeart/2005/8/layout/lProcess2"/>
    <dgm:cxn modelId="{588A4DF2-E2D6-47B0-9236-0219504058B0}" type="presParOf" srcId="{423E981A-5D74-0249-A383-F5EE17238ADD}" destId="{5639B9F5-F070-084F-9D81-548C8663C64A}" srcOrd="3" destOrd="0" presId="urn:microsoft.com/office/officeart/2005/8/layout/lProcess2"/>
    <dgm:cxn modelId="{204CECDC-D875-4887-ADE9-EDE14D34F06C}" type="presParOf" srcId="{423E981A-5D74-0249-A383-F5EE17238ADD}" destId="{0C17865E-A133-DD4E-BCDB-14CC7ACBC9FA}" srcOrd="4" destOrd="0" presId="urn:microsoft.com/office/officeart/2005/8/layout/lProcess2"/>
    <dgm:cxn modelId="{8C3EE643-3BFF-4D90-9A71-451931AD136A}" type="presParOf" srcId="{423E981A-5D74-0249-A383-F5EE17238ADD}" destId="{CBC521AB-49B6-49EE-930E-78C68FAF8779}" srcOrd="5" destOrd="0" presId="urn:microsoft.com/office/officeart/2005/8/layout/lProcess2"/>
    <dgm:cxn modelId="{548CFC6B-B65B-4961-8499-6D1ABE1B267B}" type="presParOf" srcId="{423E981A-5D74-0249-A383-F5EE17238ADD}" destId="{E464D850-E660-48CB-A47E-3A3C587F465E}" srcOrd="6" destOrd="0" presId="urn:microsoft.com/office/officeart/2005/8/layout/lProcess2"/>
    <dgm:cxn modelId="{FBF6A8B7-FD09-4A5B-A552-47FD7AF87701}" type="presParOf" srcId="{79159E66-1155-0A4A-94AA-B1FACBADF28B}" destId="{C913555E-116F-DE42-BFA0-F0CD9FE24FF8}" srcOrd="1" destOrd="0" presId="urn:microsoft.com/office/officeart/2005/8/layout/lProcess2"/>
    <dgm:cxn modelId="{AD22470B-75D5-4618-8214-C1ABFBBAF533}" type="presParOf" srcId="{79159E66-1155-0A4A-94AA-B1FACBADF28B}" destId="{4473AF61-8197-4540-8D3B-8FDC3EA4258B}" srcOrd="2" destOrd="0" presId="urn:microsoft.com/office/officeart/2005/8/layout/lProcess2"/>
    <dgm:cxn modelId="{B5CA3F3B-20EF-4B12-B494-0E5009E77399}" type="presParOf" srcId="{4473AF61-8197-4540-8D3B-8FDC3EA4258B}" destId="{3803907A-1F22-C340-92B2-A17649D93DD9}" srcOrd="0" destOrd="0" presId="urn:microsoft.com/office/officeart/2005/8/layout/lProcess2"/>
    <dgm:cxn modelId="{84ABA052-EE4F-49F3-A12F-9A4E52E38B97}" type="presParOf" srcId="{4473AF61-8197-4540-8D3B-8FDC3EA4258B}" destId="{5DC31C19-7389-3C4A-8824-E0ECF6B0C437}" srcOrd="1" destOrd="0" presId="urn:microsoft.com/office/officeart/2005/8/layout/lProcess2"/>
    <dgm:cxn modelId="{EDEB0265-CCA8-4D4A-A69E-F7A33F359EEB}" type="presParOf" srcId="{4473AF61-8197-4540-8D3B-8FDC3EA4258B}" destId="{DBD0EFA2-F0FC-7347-A5E1-3EBCAE16E01F}" srcOrd="2" destOrd="0" presId="urn:microsoft.com/office/officeart/2005/8/layout/lProcess2"/>
    <dgm:cxn modelId="{E39DFC7A-16C3-4523-9184-6902DDA175A3}" type="presParOf" srcId="{DBD0EFA2-F0FC-7347-A5E1-3EBCAE16E01F}" destId="{0C02F765-F8E9-D34E-91CB-45A85A01C0B1}" srcOrd="0" destOrd="0" presId="urn:microsoft.com/office/officeart/2005/8/layout/lProcess2"/>
    <dgm:cxn modelId="{A7F3C757-3D31-4FE8-8065-0FB94DE86CF0}" type="presParOf" srcId="{0C02F765-F8E9-D34E-91CB-45A85A01C0B1}" destId="{9475671E-EA07-BD43-B802-8CB27E8FD585}" srcOrd="0" destOrd="0" presId="urn:microsoft.com/office/officeart/2005/8/layout/lProcess2"/>
    <dgm:cxn modelId="{B96021E0-E1CA-4F84-A184-DB67C0ED68AE}" type="presParOf" srcId="{0C02F765-F8E9-D34E-91CB-45A85A01C0B1}" destId="{D0EF4497-3315-E643-9DF6-D0788A58C7DE}" srcOrd="1" destOrd="0" presId="urn:microsoft.com/office/officeart/2005/8/layout/lProcess2"/>
    <dgm:cxn modelId="{3EA1592F-E901-4242-9017-8E8D1C06E887}" type="presParOf" srcId="{0C02F765-F8E9-D34E-91CB-45A85A01C0B1}" destId="{20A12518-3ED9-8E45-B52E-1A44FBE72135}" srcOrd="2" destOrd="0" presId="urn:microsoft.com/office/officeart/2005/8/layout/lProcess2"/>
    <dgm:cxn modelId="{AB0099AC-0BE3-48D1-9602-AA4B7687D72F}" type="presParOf" srcId="{79159E66-1155-0A4A-94AA-B1FACBADF28B}" destId="{070275F1-678A-834D-8DAF-4013F19DC32C}" srcOrd="3" destOrd="0" presId="urn:microsoft.com/office/officeart/2005/8/layout/lProcess2"/>
    <dgm:cxn modelId="{7CB73442-86AE-4A03-B9FD-F250C37D73CE}" type="presParOf" srcId="{79159E66-1155-0A4A-94AA-B1FACBADF28B}" destId="{D5F9679E-CB7C-1147-B82A-5DD610E4E7A1}" srcOrd="4" destOrd="0" presId="urn:microsoft.com/office/officeart/2005/8/layout/lProcess2"/>
    <dgm:cxn modelId="{AED6ADBA-7164-4B90-84B7-B50600BD27F2}" type="presParOf" srcId="{D5F9679E-CB7C-1147-B82A-5DD610E4E7A1}" destId="{D3B62028-4E93-1A48-9514-2E0CD7076EC5}" srcOrd="0" destOrd="0" presId="urn:microsoft.com/office/officeart/2005/8/layout/lProcess2"/>
    <dgm:cxn modelId="{F930ACFE-CA44-48E8-B608-447A575FFF98}" type="presParOf" srcId="{D5F9679E-CB7C-1147-B82A-5DD610E4E7A1}" destId="{4F418CFE-038A-2B41-8D6A-E7854F93F8DB}" srcOrd="1" destOrd="0" presId="urn:microsoft.com/office/officeart/2005/8/layout/lProcess2"/>
    <dgm:cxn modelId="{DCCE66D7-CAA4-4570-934C-88C0C4FBAD1D}" type="presParOf" srcId="{D5F9679E-CB7C-1147-B82A-5DD610E4E7A1}" destId="{28134143-E070-414D-AD7A-89F998493521}" srcOrd="2" destOrd="0" presId="urn:microsoft.com/office/officeart/2005/8/layout/lProcess2"/>
    <dgm:cxn modelId="{BB7D2607-43B0-4016-885D-C016C720F571}" type="presParOf" srcId="{28134143-E070-414D-AD7A-89F998493521}" destId="{D539DF10-451C-D847-83A0-892402C7CEBB}" srcOrd="0" destOrd="0" presId="urn:microsoft.com/office/officeart/2005/8/layout/lProcess2"/>
    <dgm:cxn modelId="{6D64B2DF-22D7-4C7B-8F10-38A10396F0B0}" type="presParOf" srcId="{D539DF10-451C-D847-83A0-892402C7CEBB}" destId="{DFCFB00E-B7D0-664E-A9E9-5A882DF53838}" srcOrd="0" destOrd="0" presId="urn:microsoft.com/office/officeart/2005/8/layout/lProcess2"/>
    <dgm:cxn modelId="{3D809DA4-BDCB-4CB9-8ED6-6DF434349AF5}" type="presParOf" srcId="{D539DF10-451C-D847-83A0-892402C7CEBB}" destId="{E06BEBAC-B060-3A4D-883A-5DD986AC1AD9}" srcOrd="1" destOrd="0" presId="urn:microsoft.com/office/officeart/2005/8/layout/lProcess2"/>
    <dgm:cxn modelId="{4C2BAE90-976F-45EA-85A5-CD4905D9C7B5}" type="presParOf" srcId="{D539DF10-451C-D847-83A0-892402C7CEBB}" destId="{06BB984B-201D-0944-80D0-4D60EF14E116}" srcOrd="2" destOrd="0" presId="urn:microsoft.com/office/officeart/2005/8/layout/lProcess2"/>
    <dgm:cxn modelId="{B6E2B0CB-47AA-4BCA-98EB-08773799ED26}" type="presParOf" srcId="{D539DF10-451C-D847-83A0-892402C7CEBB}" destId="{8B4D29D4-8FFA-4A86-9139-DC0F13AAF25B}" srcOrd="3" destOrd="0" presId="urn:microsoft.com/office/officeart/2005/8/layout/lProcess2"/>
    <dgm:cxn modelId="{D3132EDC-BC06-47E6-A289-A3C9D4AA6539}" type="presParOf" srcId="{D539DF10-451C-D847-83A0-892402C7CEBB}" destId="{06CD0316-D26F-4F03-ADB4-EA9B0909FB8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949AC6-B0A4-1640-A5C0-76E87A07F65D}" type="doc">
      <dgm:prSet loTypeId="urn:microsoft.com/office/officeart/2005/8/layout/default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C790879-9BBB-1441-B17E-3C28AE68AC15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ts val="500"/>
            </a:spcAft>
          </a:pPr>
          <a:r>
            <a:rPr lang="en-US" sz="2400" b="1" dirty="0">
              <a:latin typeface="Calibri" charset="0"/>
              <a:ea typeface="Calibri" charset="0"/>
              <a:cs typeface="Calibri" charset="0"/>
            </a:rPr>
            <a:t>All based on </a:t>
          </a:r>
          <a:r>
            <a:rPr lang="en-US" sz="3200" b="1" dirty="0">
              <a:latin typeface="Calibri" charset="0"/>
              <a:ea typeface="Calibri" charset="0"/>
              <a:cs typeface="Calibri" charset="0"/>
            </a:rPr>
            <a:t>Optima’s Fault Injection Engine </a:t>
          </a:r>
        </a:p>
        <a:p>
          <a:pPr>
            <a:spcAft>
              <a:spcPts val="500"/>
            </a:spcAft>
          </a:pPr>
          <a:r>
            <a:rPr lang="en-US" sz="2400" dirty="0">
              <a:latin typeface="Calibri" charset="0"/>
              <a:ea typeface="Calibri" charset="0"/>
              <a:cs typeface="Calibri" charset="0"/>
            </a:rPr>
            <a:t>Over 100,000 faster than RTL simulators</a:t>
          </a:r>
        </a:p>
        <a:p>
          <a:pPr>
            <a:spcAft>
              <a:spcPts val="500"/>
            </a:spcAft>
          </a:pPr>
          <a:r>
            <a:rPr lang="en-US" sz="2400" baseline="30000" dirty="0">
              <a:latin typeface="Calibri" charset="0"/>
              <a:ea typeface="Calibri" charset="0"/>
              <a:cs typeface="Calibri" charset="0"/>
            </a:rPr>
            <a:t>Over 1,000 faster than all other fault-simulators</a:t>
          </a:r>
        </a:p>
      </dgm:t>
    </dgm:pt>
    <dgm:pt modelId="{44DE588D-3B4A-A043-89A7-B67FC7BF9BDD}" type="parTrans" cxnId="{556CADC1-8FA0-854F-8894-56CD77514909}">
      <dgm:prSet/>
      <dgm:spPr/>
      <dgm:t>
        <a:bodyPr/>
        <a:lstStyle/>
        <a:p>
          <a:endParaRPr lang="en-US"/>
        </a:p>
      </dgm:t>
    </dgm:pt>
    <dgm:pt modelId="{204FB8BF-957A-C049-A66B-65E88E5D974B}" type="sibTrans" cxnId="{556CADC1-8FA0-854F-8894-56CD77514909}">
      <dgm:prSet/>
      <dgm:spPr/>
      <dgm:t>
        <a:bodyPr/>
        <a:lstStyle/>
        <a:p>
          <a:endParaRPr lang="en-US"/>
        </a:p>
      </dgm:t>
    </dgm:pt>
    <dgm:pt modelId="{D78C24AE-C3BD-5043-AABE-D53D353716AB}" type="pres">
      <dgm:prSet presAssocID="{DE949AC6-B0A4-1640-A5C0-76E87A07F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14159-2A2D-1542-83B5-B63706DE4CC0}" type="pres">
      <dgm:prSet presAssocID="{1C790879-9BBB-1441-B17E-3C28AE68AC15}" presName="node" presStyleLbl="node1" presStyleIdx="0" presStyleCnt="1" custScaleX="510723" custScaleY="112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8E69-11AC-4D0E-B313-995A5A4A5A9E}" type="presOf" srcId="{DE949AC6-B0A4-1640-A5C0-76E87A07F65D}" destId="{D78C24AE-C3BD-5043-AABE-D53D353716AB}" srcOrd="0" destOrd="0" presId="urn:microsoft.com/office/officeart/2005/8/layout/default"/>
    <dgm:cxn modelId="{4B182E34-5477-4AC9-A7C9-42ED64450F18}" type="presOf" srcId="{1C790879-9BBB-1441-B17E-3C28AE68AC15}" destId="{8BF14159-2A2D-1542-83B5-B63706DE4CC0}" srcOrd="0" destOrd="0" presId="urn:microsoft.com/office/officeart/2005/8/layout/default"/>
    <dgm:cxn modelId="{556CADC1-8FA0-854F-8894-56CD77514909}" srcId="{DE949AC6-B0A4-1640-A5C0-76E87A07F65D}" destId="{1C790879-9BBB-1441-B17E-3C28AE68AC15}" srcOrd="0" destOrd="0" parTransId="{44DE588D-3B4A-A043-89A7-B67FC7BF9BDD}" sibTransId="{204FB8BF-957A-C049-A66B-65E88E5D974B}"/>
    <dgm:cxn modelId="{B6E224B6-851B-43A6-9E7D-EED68C69AFC1}" type="presParOf" srcId="{D78C24AE-C3BD-5043-AABE-D53D353716AB}" destId="{8BF14159-2A2D-1542-83B5-B63706DE4CC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9864B-D38D-EA4E-A10B-F4AB0D4EC19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64803-64A9-1948-A96B-DD1BECC9EFA4}">
      <dgm:prSet phldrT="[Text]"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Systemic faults</a:t>
          </a:r>
        </a:p>
      </dgm:t>
    </dgm:pt>
    <dgm:pt modelId="{9EB44F34-B045-AB40-92FC-5658F6E1DF0B}" type="parTrans" cxnId="{304FD91A-C591-3D48-B279-6E0C23587D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FD2EF7-0E4F-4C46-AEBA-7BA2231B8525}" type="sibTrans" cxnId="{304FD91A-C591-3D48-B279-6E0C23587D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CC6CAF-9BFC-FB43-BFDC-DAB411BA770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Failure due to errors in implementation (“bugs”)</a:t>
          </a:r>
        </a:p>
      </dgm:t>
    </dgm:pt>
    <dgm:pt modelId="{7671558E-1C11-EB46-B025-55F5C46E377A}" type="parTrans" cxnId="{A4DAE55C-96F2-3548-9381-4BA2890C4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56F386-4A37-E54C-AB5B-62A795E89A68}" type="sibTrans" cxnId="{A4DAE55C-96F2-3548-9381-4BA2890C4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810856-5582-F648-BFFD-6EB83DD372CF}">
      <dgm:prSet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This is the domain of functional validation</a:t>
          </a:r>
          <a:endParaRPr lang="en-US" sz="1800" dirty="0">
            <a:solidFill>
              <a:schemeClr val="tx1"/>
            </a:solidFill>
          </a:endParaRPr>
        </a:p>
      </dgm:t>
    </dgm:pt>
    <dgm:pt modelId="{45015E1A-D315-A74D-A6A7-899FDCDF5529}" type="parTrans" cxnId="{C543F1E6-9A6E-B14A-A57A-4D4AA47674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E502CC-B347-7141-9E16-18973F0B789F}" type="sibTrans" cxnId="{C543F1E6-9A6E-B14A-A57A-4D4AA47674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F34DF3-8E13-D641-9EFF-298013901A7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Random faults</a:t>
          </a:r>
          <a:endParaRPr lang="en-US" dirty="0">
            <a:solidFill>
              <a:schemeClr val="tx1"/>
            </a:solidFill>
          </a:endParaRPr>
        </a:p>
      </dgm:t>
    </dgm:pt>
    <dgm:pt modelId="{287A453C-A9FE-1B42-9D0C-90F739DA41DF}" type="parTrans" cxnId="{072DE0CC-AB79-B549-8244-15D340218F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E129C2-76A4-D240-9EAC-140B2AEED1F6}" type="sibTrans" cxnId="{072DE0CC-AB79-B549-8244-15D340218F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B1C636-3E70-114F-B1CE-40E8355FE019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Failure due to the environment impacting a specific chip</a:t>
          </a:r>
        </a:p>
      </dgm:t>
    </dgm:pt>
    <dgm:pt modelId="{07E575E8-C7C2-A146-AD6D-EF08CA530449}" type="parTrans" cxnId="{451600AB-372E-6B47-AB33-7466D79404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AE2DB-1B70-6E42-AFDD-B7DE9EF366AD}" type="sibTrans" cxnId="{451600AB-372E-6B47-AB33-7466D79404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D3BF1B-F3E2-534C-95B0-620AE9B5FBB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 Transient (soft-error)</a:t>
          </a:r>
        </a:p>
        <a:p>
          <a:r>
            <a:rPr lang="en-US" sz="1800" dirty="0">
              <a:solidFill>
                <a:schemeClr val="tx1"/>
              </a:solidFill>
            </a:rPr>
            <a:t> or permanent (hard-error)</a:t>
          </a:r>
        </a:p>
      </dgm:t>
    </dgm:pt>
    <dgm:pt modelId="{E62A76A2-BFD3-3241-AAFF-2B1778EF6C62}" type="parTrans" cxnId="{D2D58385-3D95-1345-8FDD-34126C9425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758737-CB04-A540-AE44-7245761F2616}" type="sibTrans" cxnId="{D2D58385-3D95-1345-8FDD-34126C9425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1FD1C-39A1-3F4F-B87C-75422177294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Safety Of The Intended Functionality (SOTIF)</a:t>
          </a:r>
          <a:endParaRPr lang="en-US" dirty="0">
            <a:solidFill>
              <a:schemeClr val="tx1"/>
            </a:solidFill>
          </a:endParaRPr>
        </a:p>
      </dgm:t>
    </dgm:pt>
    <dgm:pt modelId="{2682AFCB-8572-D749-8287-0C79F07C4363}" type="par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F72DA2-5CC9-D34F-ACE8-8E5A7673C9D1}" type="sib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34255C-17F5-5741-96E4-82BAC0986AE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Absence of unreasonable risk of the intended functions</a:t>
          </a:r>
        </a:p>
      </dgm:t>
    </dgm:pt>
    <dgm:pt modelId="{FB470677-AF4F-9344-97C8-0E85C775D444}" type="parTrans" cxnId="{B950F870-4536-5647-AEFF-E3835257E9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5FD4CC-13C8-0F4A-A2E7-8E6DA1F1A266}" type="sibTrans" cxnId="{B950F870-4536-5647-AEFF-E3835257E9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EB59B3-5C35-1543-99CC-5090A1667189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The Working Group have separated the SOTIF from a Part in ISO-262626 into a new standard. </a:t>
          </a:r>
        </a:p>
      </dgm:t>
    </dgm:pt>
    <dgm:pt modelId="{F395B080-2318-3844-812E-A5BFA3A31105}" type="parTrans" cxnId="{95AF0669-7F32-0046-88D6-34BB53F9E0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90C1B9-E9E8-8642-837B-AF73734B35F4}" type="sibTrans" cxnId="{95AF0669-7F32-0046-88D6-34BB53F9E0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E3665F-089F-4576-9B23-F92FC98C0B6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Optima hosted SOTIF meeting in Nazareth Oct 2017</a:t>
          </a:r>
        </a:p>
      </dgm:t>
    </dgm:pt>
    <dgm:pt modelId="{F76CC2B0-F0B9-40E8-ADF6-F53A53B5AF10}" type="parTrans" cxnId="{3031BE4C-6968-4BB6-B665-D8D3C1D6517E}">
      <dgm:prSet/>
      <dgm:spPr/>
      <dgm:t>
        <a:bodyPr/>
        <a:lstStyle/>
        <a:p>
          <a:endParaRPr lang="en-US"/>
        </a:p>
      </dgm:t>
    </dgm:pt>
    <dgm:pt modelId="{C7C50D22-1B6A-4E0E-ADD7-958178ADE7C8}" type="sibTrans" cxnId="{3031BE4C-6968-4BB6-B665-D8D3C1D6517E}">
      <dgm:prSet/>
      <dgm:spPr/>
      <dgm:t>
        <a:bodyPr/>
        <a:lstStyle/>
        <a:p>
          <a:endParaRPr lang="en-US"/>
        </a:p>
      </dgm:t>
    </dgm:pt>
    <dgm:pt modelId="{B0830251-278F-3B48-A0CB-BD88B228F02E}" type="pres">
      <dgm:prSet presAssocID="{3919864B-D38D-EA4E-A10B-F4AB0D4EC1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F0C048-84E9-C243-B544-2F6419287DBD}" type="pres">
      <dgm:prSet presAssocID="{FDB64803-64A9-1948-A96B-DD1BECC9EFA4}" presName="compNode" presStyleCnt="0"/>
      <dgm:spPr/>
    </dgm:pt>
    <dgm:pt modelId="{4BB0B0C5-CA3D-9144-AB09-149FEB57BC46}" type="pres">
      <dgm:prSet presAssocID="{FDB64803-64A9-1948-A96B-DD1BECC9EFA4}" presName="aNode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04C88B4-5CA9-C546-B443-D539DD55B013}" type="pres">
      <dgm:prSet presAssocID="{FDB64803-64A9-1948-A96B-DD1BECC9EFA4}" presName="textNode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0BF877-48DE-444A-B308-53001FFF730D}" type="pres">
      <dgm:prSet presAssocID="{FDB64803-64A9-1948-A96B-DD1BECC9EFA4}" presName="compChildNode" presStyleCnt="0"/>
      <dgm:spPr/>
    </dgm:pt>
    <dgm:pt modelId="{73991E83-38EC-9D46-831F-D3219A5A9E8F}" type="pres">
      <dgm:prSet presAssocID="{FDB64803-64A9-1948-A96B-DD1BECC9EFA4}" presName="theInnerList" presStyleCnt="0"/>
      <dgm:spPr/>
    </dgm:pt>
    <dgm:pt modelId="{149BD3F4-A359-AB40-917F-FC5CDED309BC}" type="pres">
      <dgm:prSet presAssocID="{E4CC6CAF-9BFC-FB43-BFDC-DAB411BA7704}" presName="child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1E8191-3A99-AF49-BDFC-33EC79BAB13A}" type="pres">
      <dgm:prSet presAssocID="{E4CC6CAF-9BFC-FB43-BFDC-DAB411BA7704}" presName="aSpace2" presStyleCnt="0"/>
      <dgm:spPr/>
    </dgm:pt>
    <dgm:pt modelId="{2CFA2F39-1A6B-AD4E-94B9-8051E0E9A2F0}" type="pres">
      <dgm:prSet presAssocID="{2B810856-5582-F648-BFFD-6EB83DD372CF}" presName="child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D8930-1E48-1B43-8784-9F64F8E1871F}" type="pres">
      <dgm:prSet presAssocID="{FDB64803-64A9-1948-A96B-DD1BECC9EFA4}" presName="aSpace" presStyleCnt="0"/>
      <dgm:spPr/>
    </dgm:pt>
    <dgm:pt modelId="{3F4B64BF-2356-3141-9EEC-8BA65563CFAB}" type="pres">
      <dgm:prSet presAssocID="{67F34DF3-8E13-D641-9EFF-298013901A70}" presName="compNode" presStyleCnt="0"/>
      <dgm:spPr/>
    </dgm:pt>
    <dgm:pt modelId="{740A5119-4C61-4947-9181-6E478C439BA9}" type="pres">
      <dgm:prSet presAssocID="{67F34DF3-8E13-D641-9EFF-298013901A70}" presName="aNode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D8CD23-BC0B-ED45-96AD-13BB380485D6}" type="pres">
      <dgm:prSet presAssocID="{67F34DF3-8E13-D641-9EFF-298013901A70}" presName="textNode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060EDD-1C52-9648-AD2B-AC7A84A85B3A}" type="pres">
      <dgm:prSet presAssocID="{67F34DF3-8E13-D641-9EFF-298013901A70}" presName="compChildNode" presStyleCnt="0"/>
      <dgm:spPr/>
    </dgm:pt>
    <dgm:pt modelId="{BC0A8CB1-4EA1-9F4F-B5B2-CB1AD7842DA3}" type="pres">
      <dgm:prSet presAssocID="{67F34DF3-8E13-D641-9EFF-298013901A70}" presName="theInnerList" presStyleCnt="0"/>
      <dgm:spPr/>
    </dgm:pt>
    <dgm:pt modelId="{5A311D2D-86CC-3F40-B69E-EF725CE78AED}" type="pres">
      <dgm:prSet presAssocID="{05B1C636-3E70-114F-B1CE-40E8355FE019}" presName="child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E4B42A-E014-884F-8292-7B5148ADBEB9}" type="pres">
      <dgm:prSet presAssocID="{05B1C636-3E70-114F-B1CE-40E8355FE019}" presName="aSpace2" presStyleCnt="0"/>
      <dgm:spPr/>
    </dgm:pt>
    <dgm:pt modelId="{F56D718C-7BDA-F440-A8CA-D5749BAAE148}" type="pres">
      <dgm:prSet presAssocID="{1FD3BF1B-F3E2-534C-95B0-620AE9B5FBB8}" presName="child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9531D4-6F56-CC4A-A256-983F9A0220AD}" type="pres">
      <dgm:prSet presAssocID="{67F34DF3-8E13-D641-9EFF-298013901A70}" presName="aSpace" presStyleCnt="0"/>
      <dgm:spPr/>
    </dgm:pt>
    <dgm:pt modelId="{05E70645-8E21-9446-AB10-ACF282088A56}" type="pres">
      <dgm:prSet presAssocID="{AD01FD1C-39A1-3F4F-B87C-754221772946}" presName="compNode" presStyleCnt="0"/>
      <dgm:spPr/>
    </dgm:pt>
    <dgm:pt modelId="{CEF73E34-3ABA-A641-B38D-E879D5383CE2}" type="pres">
      <dgm:prSet presAssocID="{AD01FD1C-39A1-3F4F-B87C-754221772946}" presName="a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5C332D6-D9FD-E14D-8064-BB6B193C7D93}" type="pres">
      <dgm:prSet presAssocID="{AD01FD1C-39A1-3F4F-B87C-754221772946}" presName="text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8E017B-337F-7847-ABC5-A23128C2C0BA}" type="pres">
      <dgm:prSet presAssocID="{AD01FD1C-39A1-3F4F-B87C-754221772946}" presName="compChildNode" presStyleCnt="0"/>
      <dgm:spPr/>
    </dgm:pt>
    <dgm:pt modelId="{56D1391B-1F9D-B64D-82B7-F9FEC5258ED5}" type="pres">
      <dgm:prSet presAssocID="{AD01FD1C-39A1-3F4F-B87C-754221772946}" presName="theInnerList" presStyleCnt="0"/>
      <dgm:spPr/>
    </dgm:pt>
    <dgm:pt modelId="{0FD4721B-5C44-644F-9DF6-6DBF94965FCD}" type="pres">
      <dgm:prSet presAssocID="{E234255C-17F5-5741-96E4-82BAC0986AE8}" presName="child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837B18-0EAC-7D47-9BF0-76CE89BCE3A7}" type="pres">
      <dgm:prSet presAssocID="{E234255C-17F5-5741-96E4-82BAC0986AE8}" presName="aSpace2" presStyleCnt="0"/>
      <dgm:spPr/>
    </dgm:pt>
    <dgm:pt modelId="{CF7D2508-A2E1-49F0-88AA-1B4DAD21DDBA}" type="pres">
      <dgm:prSet presAssocID="{DBE3665F-089F-4576-9B23-F92FC98C0B62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FB304-AB71-4008-AF07-0F04DA5073E4}" type="pres">
      <dgm:prSet presAssocID="{DBE3665F-089F-4576-9B23-F92FC98C0B62}" presName="aSpace2" presStyleCnt="0"/>
      <dgm:spPr/>
    </dgm:pt>
    <dgm:pt modelId="{22AB70A8-B18E-CB4E-8CD9-80466DC3F20F}" type="pres">
      <dgm:prSet presAssocID="{1EEB59B3-5C35-1543-99CC-5090A1667189}" presName="child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F0011CD-4DAC-47E7-9BC1-F8E1306B763C}" type="presOf" srcId="{1FD3BF1B-F3E2-534C-95B0-620AE9B5FBB8}" destId="{F56D718C-7BDA-F440-A8CA-D5749BAAE148}" srcOrd="0" destOrd="0" presId="urn:microsoft.com/office/officeart/2005/8/layout/lProcess2"/>
    <dgm:cxn modelId="{304FD91A-C591-3D48-B279-6E0C23587D3B}" srcId="{3919864B-D38D-EA4E-A10B-F4AB0D4EC191}" destId="{FDB64803-64A9-1948-A96B-DD1BECC9EFA4}" srcOrd="0" destOrd="0" parTransId="{9EB44F34-B045-AB40-92FC-5658F6E1DF0B}" sibTransId="{E3FD2EF7-0E4F-4C46-AEBA-7BA2231B8525}"/>
    <dgm:cxn modelId="{95AF0669-7F32-0046-88D6-34BB53F9E068}" srcId="{AD01FD1C-39A1-3F4F-B87C-754221772946}" destId="{1EEB59B3-5C35-1543-99CC-5090A1667189}" srcOrd="2" destOrd="0" parTransId="{F395B080-2318-3844-812E-A5BFA3A31105}" sibTransId="{9F90C1B9-E9E8-8642-837B-AF73734B35F4}"/>
    <dgm:cxn modelId="{3031BE4C-6968-4BB6-B665-D8D3C1D6517E}" srcId="{AD01FD1C-39A1-3F4F-B87C-754221772946}" destId="{DBE3665F-089F-4576-9B23-F92FC98C0B62}" srcOrd="1" destOrd="0" parTransId="{F76CC2B0-F0B9-40E8-ADF6-F53A53B5AF10}" sibTransId="{C7C50D22-1B6A-4E0E-ADD7-958178ADE7C8}"/>
    <dgm:cxn modelId="{C543F1E6-9A6E-B14A-A57A-4D4AA47674DF}" srcId="{FDB64803-64A9-1948-A96B-DD1BECC9EFA4}" destId="{2B810856-5582-F648-BFFD-6EB83DD372CF}" srcOrd="1" destOrd="0" parTransId="{45015E1A-D315-A74D-A6A7-899FDCDF5529}" sibTransId="{D2E502CC-B347-7141-9E16-18973F0B789F}"/>
    <dgm:cxn modelId="{9FE14B57-3612-432F-8420-39C96983A352}" type="presOf" srcId="{FDB64803-64A9-1948-A96B-DD1BECC9EFA4}" destId="{004C88B4-5CA9-C546-B443-D539DD55B013}" srcOrd="1" destOrd="0" presId="urn:microsoft.com/office/officeart/2005/8/layout/lProcess2"/>
    <dgm:cxn modelId="{BA406C8E-7D54-4233-B174-5E0FCDA24D29}" type="presOf" srcId="{1EEB59B3-5C35-1543-99CC-5090A1667189}" destId="{22AB70A8-B18E-CB4E-8CD9-80466DC3F20F}" srcOrd="0" destOrd="0" presId="urn:microsoft.com/office/officeart/2005/8/layout/lProcess2"/>
    <dgm:cxn modelId="{955C7FD9-80E2-4D6E-BC48-484372BF0ABD}" type="presOf" srcId="{67F34DF3-8E13-D641-9EFF-298013901A70}" destId="{68D8CD23-BC0B-ED45-96AD-13BB380485D6}" srcOrd="1" destOrd="0" presId="urn:microsoft.com/office/officeart/2005/8/layout/lProcess2"/>
    <dgm:cxn modelId="{D2D58385-3D95-1345-8FDD-34126C942515}" srcId="{67F34DF3-8E13-D641-9EFF-298013901A70}" destId="{1FD3BF1B-F3E2-534C-95B0-620AE9B5FBB8}" srcOrd="1" destOrd="0" parTransId="{E62A76A2-BFD3-3241-AAFF-2B1778EF6C62}" sibTransId="{8D758737-CB04-A540-AE44-7245761F2616}"/>
    <dgm:cxn modelId="{C4963C0F-9C20-462B-9EC5-7DC918F01E1E}" type="presOf" srcId="{05B1C636-3E70-114F-B1CE-40E8355FE019}" destId="{5A311D2D-86CC-3F40-B69E-EF725CE78AED}" srcOrd="0" destOrd="0" presId="urn:microsoft.com/office/officeart/2005/8/layout/lProcess2"/>
    <dgm:cxn modelId="{A4DAE55C-96F2-3548-9381-4BA2890C4F06}" srcId="{FDB64803-64A9-1948-A96B-DD1BECC9EFA4}" destId="{E4CC6CAF-9BFC-FB43-BFDC-DAB411BA7704}" srcOrd="0" destOrd="0" parTransId="{7671558E-1C11-EB46-B025-55F5C46E377A}" sibTransId="{7456F386-4A37-E54C-AB5B-62A795E89A68}"/>
    <dgm:cxn modelId="{3EA0F7E4-1B83-4850-9102-F8EF7DEE0DF4}" type="presOf" srcId="{3919864B-D38D-EA4E-A10B-F4AB0D4EC191}" destId="{B0830251-278F-3B48-A0CB-BD88B228F02E}" srcOrd="0" destOrd="0" presId="urn:microsoft.com/office/officeart/2005/8/layout/lProcess2"/>
    <dgm:cxn modelId="{2FC4F473-F66D-1D41-B1DF-D32BE14BB809}" srcId="{3919864B-D38D-EA4E-A10B-F4AB0D4EC191}" destId="{AD01FD1C-39A1-3F4F-B87C-754221772946}" srcOrd="2" destOrd="0" parTransId="{2682AFCB-8572-D749-8287-0C79F07C4363}" sibTransId="{C6F72DA2-5CC9-D34F-ACE8-8E5A7673C9D1}"/>
    <dgm:cxn modelId="{451600AB-372E-6B47-AB33-7466D79404A3}" srcId="{67F34DF3-8E13-D641-9EFF-298013901A70}" destId="{05B1C636-3E70-114F-B1CE-40E8355FE019}" srcOrd="0" destOrd="0" parTransId="{07E575E8-C7C2-A146-AD6D-EF08CA530449}" sibTransId="{E38AE2DB-1B70-6E42-AFDD-B7DE9EF366AD}"/>
    <dgm:cxn modelId="{0053522B-7A2C-4790-B80C-860EAC31B6E9}" type="presOf" srcId="{2B810856-5582-F648-BFFD-6EB83DD372CF}" destId="{2CFA2F39-1A6B-AD4E-94B9-8051E0E9A2F0}" srcOrd="0" destOrd="0" presId="urn:microsoft.com/office/officeart/2005/8/layout/lProcess2"/>
    <dgm:cxn modelId="{6519C5E8-48AE-4426-A52F-3FC9FBE1A6B8}" type="presOf" srcId="{AD01FD1C-39A1-3F4F-B87C-754221772946}" destId="{95C332D6-D9FD-E14D-8064-BB6B193C7D93}" srcOrd="1" destOrd="0" presId="urn:microsoft.com/office/officeart/2005/8/layout/lProcess2"/>
    <dgm:cxn modelId="{7656B152-B928-4130-9748-4B0587E5EFD4}" type="presOf" srcId="{E4CC6CAF-9BFC-FB43-BFDC-DAB411BA7704}" destId="{149BD3F4-A359-AB40-917F-FC5CDED309BC}" srcOrd="0" destOrd="0" presId="urn:microsoft.com/office/officeart/2005/8/layout/lProcess2"/>
    <dgm:cxn modelId="{29C0BA44-A46A-45C9-B34F-8859A37B8944}" type="presOf" srcId="{DBE3665F-089F-4576-9B23-F92FC98C0B62}" destId="{CF7D2508-A2E1-49F0-88AA-1B4DAD21DDBA}" srcOrd="0" destOrd="0" presId="urn:microsoft.com/office/officeart/2005/8/layout/lProcess2"/>
    <dgm:cxn modelId="{10735EC9-4792-46B5-B675-06D05721A04F}" type="presOf" srcId="{67F34DF3-8E13-D641-9EFF-298013901A70}" destId="{740A5119-4C61-4947-9181-6E478C439BA9}" srcOrd="0" destOrd="0" presId="urn:microsoft.com/office/officeart/2005/8/layout/lProcess2"/>
    <dgm:cxn modelId="{7737AA38-73F1-4FF4-AFFA-98D1F6B1D909}" type="presOf" srcId="{AD01FD1C-39A1-3F4F-B87C-754221772946}" destId="{CEF73E34-3ABA-A641-B38D-E879D5383CE2}" srcOrd="0" destOrd="0" presId="urn:microsoft.com/office/officeart/2005/8/layout/lProcess2"/>
    <dgm:cxn modelId="{072DE0CC-AB79-B549-8244-15D340218F02}" srcId="{3919864B-D38D-EA4E-A10B-F4AB0D4EC191}" destId="{67F34DF3-8E13-D641-9EFF-298013901A70}" srcOrd="1" destOrd="0" parTransId="{287A453C-A9FE-1B42-9D0C-90F739DA41DF}" sibTransId="{E3E129C2-76A4-D240-9EAC-140B2AEED1F6}"/>
    <dgm:cxn modelId="{B950F870-4536-5647-AEFF-E3835257E9BF}" srcId="{AD01FD1C-39A1-3F4F-B87C-754221772946}" destId="{E234255C-17F5-5741-96E4-82BAC0986AE8}" srcOrd="0" destOrd="0" parTransId="{FB470677-AF4F-9344-97C8-0E85C775D444}" sibTransId="{355FD4CC-13C8-0F4A-A2E7-8E6DA1F1A266}"/>
    <dgm:cxn modelId="{A5A44246-A7E0-4839-893E-A940BEB13E76}" type="presOf" srcId="{FDB64803-64A9-1948-A96B-DD1BECC9EFA4}" destId="{4BB0B0C5-CA3D-9144-AB09-149FEB57BC46}" srcOrd="0" destOrd="0" presId="urn:microsoft.com/office/officeart/2005/8/layout/lProcess2"/>
    <dgm:cxn modelId="{F5CEDCF6-00A0-4FFB-921D-A5B3B6388DBE}" type="presOf" srcId="{E234255C-17F5-5741-96E4-82BAC0986AE8}" destId="{0FD4721B-5C44-644F-9DF6-6DBF94965FCD}" srcOrd="0" destOrd="0" presId="urn:microsoft.com/office/officeart/2005/8/layout/lProcess2"/>
    <dgm:cxn modelId="{77536AB1-A1F0-4A07-9F1D-A8A7D8C6DE3A}" type="presParOf" srcId="{B0830251-278F-3B48-A0CB-BD88B228F02E}" destId="{91F0C048-84E9-C243-B544-2F6419287DBD}" srcOrd="0" destOrd="0" presId="urn:microsoft.com/office/officeart/2005/8/layout/lProcess2"/>
    <dgm:cxn modelId="{394510C2-E610-4DFE-94D2-0090AF132FEC}" type="presParOf" srcId="{91F0C048-84E9-C243-B544-2F6419287DBD}" destId="{4BB0B0C5-CA3D-9144-AB09-149FEB57BC46}" srcOrd="0" destOrd="0" presId="urn:microsoft.com/office/officeart/2005/8/layout/lProcess2"/>
    <dgm:cxn modelId="{291AAD48-DE29-4886-B448-6CF3661537AA}" type="presParOf" srcId="{91F0C048-84E9-C243-B544-2F6419287DBD}" destId="{004C88B4-5CA9-C546-B443-D539DD55B013}" srcOrd="1" destOrd="0" presId="urn:microsoft.com/office/officeart/2005/8/layout/lProcess2"/>
    <dgm:cxn modelId="{B7BE51DF-9462-48F1-A9F4-FF33DEEDB18F}" type="presParOf" srcId="{91F0C048-84E9-C243-B544-2F6419287DBD}" destId="{B80BF877-48DE-444A-B308-53001FFF730D}" srcOrd="2" destOrd="0" presId="urn:microsoft.com/office/officeart/2005/8/layout/lProcess2"/>
    <dgm:cxn modelId="{3D05E332-0A7A-4814-88D2-91BF00D5944A}" type="presParOf" srcId="{B80BF877-48DE-444A-B308-53001FFF730D}" destId="{73991E83-38EC-9D46-831F-D3219A5A9E8F}" srcOrd="0" destOrd="0" presId="urn:microsoft.com/office/officeart/2005/8/layout/lProcess2"/>
    <dgm:cxn modelId="{EC588EA3-969A-42F7-839E-58DDDF83B579}" type="presParOf" srcId="{73991E83-38EC-9D46-831F-D3219A5A9E8F}" destId="{149BD3F4-A359-AB40-917F-FC5CDED309BC}" srcOrd="0" destOrd="0" presId="urn:microsoft.com/office/officeart/2005/8/layout/lProcess2"/>
    <dgm:cxn modelId="{7369EFAE-2998-4C6C-A8B0-39874DFF8ACE}" type="presParOf" srcId="{73991E83-38EC-9D46-831F-D3219A5A9E8F}" destId="{371E8191-3A99-AF49-BDFC-33EC79BAB13A}" srcOrd="1" destOrd="0" presId="urn:microsoft.com/office/officeart/2005/8/layout/lProcess2"/>
    <dgm:cxn modelId="{73F4EC97-9AB5-4334-8610-2B31E06C2CA6}" type="presParOf" srcId="{73991E83-38EC-9D46-831F-D3219A5A9E8F}" destId="{2CFA2F39-1A6B-AD4E-94B9-8051E0E9A2F0}" srcOrd="2" destOrd="0" presId="urn:microsoft.com/office/officeart/2005/8/layout/lProcess2"/>
    <dgm:cxn modelId="{5E37D5E8-8B6E-44D0-A133-DE461E6708BB}" type="presParOf" srcId="{B0830251-278F-3B48-A0CB-BD88B228F02E}" destId="{CDAD8930-1E48-1B43-8784-9F64F8E1871F}" srcOrd="1" destOrd="0" presId="urn:microsoft.com/office/officeart/2005/8/layout/lProcess2"/>
    <dgm:cxn modelId="{D0488F3A-16F5-4C6E-8A0D-73CA12D3CAC9}" type="presParOf" srcId="{B0830251-278F-3B48-A0CB-BD88B228F02E}" destId="{3F4B64BF-2356-3141-9EEC-8BA65563CFAB}" srcOrd="2" destOrd="0" presId="urn:microsoft.com/office/officeart/2005/8/layout/lProcess2"/>
    <dgm:cxn modelId="{81F12876-DFFA-4823-969F-87FF4C4B5099}" type="presParOf" srcId="{3F4B64BF-2356-3141-9EEC-8BA65563CFAB}" destId="{740A5119-4C61-4947-9181-6E478C439BA9}" srcOrd="0" destOrd="0" presId="urn:microsoft.com/office/officeart/2005/8/layout/lProcess2"/>
    <dgm:cxn modelId="{17DEB7C6-DD0D-44B2-B723-7C7CFD6F3B72}" type="presParOf" srcId="{3F4B64BF-2356-3141-9EEC-8BA65563CFAB}" destId="{68D8CD23-BC0B-ED45-96AD-13BB380485D6}" srcOrd="1" destOrd="0" presId="urn:microsoft.com/office/officeart/2005/8/layout/lProcess2"/>
    <dgm:cxn modelId="{AB9AEA23-46CD-4D01-8907-59C50B774732}" type="presParOf" srcId="{3F4B64BF-2356-3141-9EEC-8BA65563CFAB}" destId="{28060EDD-1C52-9648-AD2B-AC7A84A85B3A}" srcOrd="2" destOrd="0" presId="urn:microsoft.com/office/officeart/2005/8/layout/lProcess2"/>
    <dgm:cxn modelId="{B263A0B5-473C-4D0B-AB23-C240CED691B3}" type="presParOf" srcId="{28060EDD-1C52-9648-AD2B-AC7A84A85B3A}" destId="{BC0A8CB1-4EA1-9F4F-B5B2-CB1AD7842DA3}" srcOrd="0" destOrd="0" presId="urn:microsoft.com/office/officeart/2005/8/layout/lProcess2"/>
    <dgm:cxn modelId="{7847E8AC-6802-4C62-A9C4-7B62301FEC7A}" type="presParOf" srcId="{BC0A8CB1-4EA1-9F4F-B5B2-CB1AD7842DA3}" destId="{5A311D2D-86CC-3F40-B69E-EF725CE78AED}" srcOrd="0" destOrd="0" presId="urn:microsoft.com/office/officeart/2005/8/layout/lProcess2"/>
    <dgm:cxn modelId="{787CCE6B-CD32-4463-A92D-FAB60315D027}" type="presParOf" srcId="{BC0A8CB1-4EA1-9F4F-B5B2-CB1AD7842DA3}" destId="{3FE4B42A-E014-884F-8292-7B5148ADBEB9}" srcOrd="1" destOrd="0" presId="urn:microsoft.com/office/officeart/2005/8/layout/lProcess2"/>
    <dgm:cxn modelId="{8A3DA916-E272-4F79-83D7-44D58D471046}" type="presParOf" srcId="{BC0A8CB1-4EA1-9F4F-B5B2-CB1AD7842DA3}" destId="{F56D718C-7BDA-F440-A8CA-D5749BAAE148}" srcOrd="2" destOrd="0" presId="urn:microsoft.com/office/officeart/2005/8/layout/lProcess2"/>
    <dgm:cxn modelId="{D6038A6D-6F59-4C97-A6BA-C7B6CACAE4C8}" type="presParOf" srcId="{B0830251-278F-3B48-A0CB-BD88B228F02E}" destId="{5F9531D4-6F56-CC4A-A256-983F9A0220AD}" srcOrd="3" destOrd="0" presId="urn:microsoft.com/office/officeart/2005/8/layout/lProcess2"/>
    <dgm:cxn modelId="{C0563A3D-5A02-4228-81BE-E73A6513F979}" type="presParOf" srcId="{B0830251-278F-3B48-A0CB-BD88B228F02E}" destId="{05E70645-8E21-9446-AB10-ACF282088A56}" srcOrd="4" destOrd="0" presId="urn:microsoft.com/office/officeart/2005/8/layout/lProcess2"/>
    <dgm:cxn modelId="{A85E8D09-9DE8-4434-A407-E48E91A5B69E}" type="presParOf" srcId="{05E70645-8E21-9446-AB10-ACF282088A56}" destId="{CEF73E34-3ABA-A641-B38D-E879D5383CE2}" srcOrd="0" destOrd="0" presId="urn:microsoft.com/office/officeart/2005/8/layout/lProcess2"/>
    <dgm:cxn modelId="{2D7E417F-BF74-451E-86EB-3289A0B43AE9}" type="presParOf" srcId="{05E70645-8E21-9446-AB10-ACF282088A56}" destId="{95C332D6-D9FD-E14D-8064-BB6B193C7D93}" srcOrd="1" destOrd="0" presId="urn:microsoft.com/office/officeart/2005/8/layout/lProcess2"/>
    <dgm:cxn modelId="{2DC2D275-0254-423E-AD8F-300E4B7A1F92}" type="presParOf" srcId="{05E70645-8E21-9446-AB10-ACF282088A56}" destId="{A18E017B-337F-7847-ABC5-A23128C2C0BA}" srcOrd="2" destOrd="0" presId="urn:microsoft.com/office/officeart/2005/8/layout/lProcess2"/>
    <dgm:cxn modelId="{43B59911-B89E-4AA7-BEB2-7425D98CE897}" type="presParOf" srcId="{A18E017B-337F-7847-ABC5-A23128C2C0BA}" destId="{56D1391B-1F9D-B64D-82B7-F9FEC5258ED5}" srcOrd="0" destOrd="0" presId="urn:microsoft.com/office/officeart/2005/8/layout/lProcess2"/>
    <dgm:cxn modelId="{824684CD-2958-44F4-A718-361C73C5B83E}" type="presParOf" srcId="{56D1391B-1F9D-B64D-82B7-F9FEC5258ED5}" destId="{0FD4721B-5C44-644F-9DF6-6DBF94965FCD}" srcOrd="0" destOrd="0" presId="urn:microsoft.com/office/officeart/2005/8/layout/lProcess2"/>
    <dgm:cxn modelId="{A6AB093F-CA4B-4282-9C8C-0A0EB030895B}" type="presParOf" srcId="{56D1391B-1F9D-B64D-82B7-F9FEC5258ED5}" destId="{BE837B18-0EAC-7D47-9BF0-76CE89BCE3A7}" srcOrd="1" destOrd="0" presId="urn:microsoft.com/office/officeart/2005/8/layout/lProcess2"/>
    <dgm:cxn modelId="{17C98A31-D8B2-49CA-BE21-8D0856BEAB19}" type="presParOf" srcId="{56D1391B-1F9D-B64D-82B7-F9FEC5258ED5}" destId="{CF7D2508-A2E1-49F0-88AA-1B4DAD21DDBA}" srcOrd="2" destOrd="0" presId="urn:microsoft.com/office/officeart/2005/8/layout/lProcess2"/>
    <dgm:cxn modelId="{3FAC22B6-6EB2-439C-912F-1D60FAA5781E}" type="presParOf" srcId="{56D1391B-1F9D-B64D-82B7-F9FEC5258ED5}" destId="{F7EFB304-AB71-4008-AF07-0F04DA5073E4}" srcOrd="3" destOrd="0" presId="urn:microsoft.com/office/officeart/2005/8/layout/lProcess2"/>
    <dgm:cxn modelId="{A1FBEA38-25D4-4061-B251-2E557E559B2C}" type="presParOf" srcId="{56D1391B-1F9D-B64D-82B7-F9FEC5258ED5}" destId="{22AB70A8-B18E-CB4E-8CD9-80466DC3F20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9864B-D38D-EA4E-A10B-F4AB0D4EC19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34DF3-8E13-D641-9EFF-298013901A7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Where do they hit?</a:t>
          </a:r>
        </a:p>
      </dgm:t>
    </dgm:pt>
    <dgm:pt modelId="{287A453C-A9FE-1B42-9D0C-90F739DA41DF}" type="parTrans" cxnId="{072DE0CC-AB79-B549-8244-15D340218F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E129C2-76A4-D240-9EAC-140B2AEED1F6}" type="sibTrans" cxnId="{072DE0CC-AB79-B549-8244-15D340218F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B1C636-3E70-114F-B1CE-40E8355FE01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Memory bits:</a:t>
          </a:r>
        </a:p>
        <a:p>
          <a:r>
            <a:rPr lang="en-US" dirty="0">
              <a:solidFill>
                <a:schemeClr val="tx1"/>
              </a:solidFill>
            </a:rPr>
            <a:t>Single or multiple bits</a:t>
          </a:r>
        </a:p>
      </dgm:t>
    </dgm:pt>
    <dgm:pt modelId="{07E575E8-C7C2-A146-AD6D-EF08CA530449}" type="parTrans" cxnId="{451600AB-372E-6B47-AB33-7466D79404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AE2DB-1B70-6E42-AFDD-B7DE9EF366AD}" type="sibTrans" cxnId="{451600AB-372E-6B47-AB33-7466D79404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D3BF1B-F3E2-534C-95B0-620AE9B5FBB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Gates:</a:t>
          </a:r>
        </a:p>
        <a:p>
          <a:r>
            <a:rPr lang="en-US" dirty="0">
              <a:solidFill>
                <a:schemeClr val="tx1"/>
              </a:solidFill>
            </a:rPr>
            <a:t>Combinatorial logic</a:t>
          </a:r>
        </a:p>
        <a:p>
          <a:r>
            <a:rPr lang="en-US" dirty="0">
              <a:solidFill>
                <a:schemeClr val="tx1"/>
              </a:solidFill>
            </a:rPr>
            <a:t>SET – Single-Event-Transient</a:t>
          </a:r>
        </a:p>
      </dgm:t>
    </dgm:pt>
    <dgm:pt modelId="{E62A76A2-BFD3-3241-AAFF-2B1778EF6C62}" type="parTrans" cxnId="{D2D58385-3D95-1345-8FDD-34126C9425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758737-CB04-A540-AE44-7245761F2616}" type="sibTrans" cxnId="{D2D58385-3D95-1345-8FDD-34126C9425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1FD1C-39A1-3F4F-B87C-75422177294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Protecting against them</a:t>
          </a:r>
        </a:p>
      </dgm:t>
    </dgm:pt>
    <dgm:pt modelId="{2682AFCB-8572-D749-8287-0C79F07C4363}" type="par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F72DA2-5CC9-D34F-ACE8-8E5A7673C9D1}" type="sib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4CC3F0-31C6-433E-9D9F-46659F1B83D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Flip-flops:</a:t>
          </a:r>
        </a:p>
        <a:p>
          <a:r>
            <a:rPr lang="en-US" dirty="0">
              <a:solidFill>
                <a:schemeClr val="tx1"/>
              </a:solidFill>
            </a:rPr>
            <a:t>Bit-flip in a single flop</a:t>
          </a:r>
        </a:p>
      </dgm:t>
    </dgm:pt>
    <dgm:pt modelId="{C7E676DE-D887-41B6-A70D-EC9DDD4D4F8D}" type="parTrans" cxnId="{45596527-9B44-4848-B62A-FD6FBA25E1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2E79B1-48DF-4B88-905B-E363E2F9CDAB}" type="sibTrans" cxnId="{45596527-9B44-4848-B62A-FD6FBA25E1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28D321-8C5F-45C0-BE34-E6178F220CEB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A287C3A2-2B79-4BE3-B515-A029449BBC95}" type="parTrans" cxnId="{9D300E89-D892-44C6-AB1E-0220A4ECBB7C}">
      <dgm:prSet/>
      <dgm:spPr/>
      <dgm:t>
        <a:bodyPr/>
        <a:lstStyle/>
        <a:p>
          <a:endParaRPr lang="en-US"/>
        </a:p>
      </dgm:t>
    </dgm:pt>
    <dgm:pt modelId="{D642D45D-291A-43F3-B779-BF8CE85AFB8D}" type="sibTrans" cxnId="{9D300E89-D892-44C6-AB1E-0220A4ECBB7C}">
      <dgm:prSet/>
      <dgm:spPr/>
      <dgm:t>
        <a:bodyPr/>
        <a:lstStyle/>
        <a:p>
          <a:endParaRPr lang="en-US"/>
        </a:p>
      </dgm:t>
    </dgm:pt>
    <dgm:pt modelId="{81D3140B-D790-4AB7-87A5-4E82E8427CA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Memory:</a:t>
          </a:r>
        </a:p>
        <a:p>
          <a:r>
            <a:rPr lang="en-US" dirty="0">
              <a:solidFill>
                <a:schemeClr val="tx1"/>
              </a:solidFill>
            </a:rPr>
            <a:t>ECC and bit dealignment</a:t>
          </a:r>
        </a:p>
      </dgm:t>
    </dgm:pt>
    <dgm:pt modelId="{8C689230-DA6D-401E-A3B4-24EEF72FBE47}" type="parTrans" cxnId="{3CBFF12E-5412-44A1-9FC7-1C9D9FF3F978}">
      <dgm:prSet/>
      <dgm:spPr/>
      <dgm:t>
        <a:bodyPr/>
        <a:lstStyle/>
        <a:p>
          <a:endParaRPr lang="en-US"/>
        </a:p>
      </dgm:t>
    </dgm:pt>
    <dgm:pt modelId="{E4F580B1-D4B4-4FC3-827A-51256D5791C4}" type="sibTrans" cxnId="{3CBFF12E-5412-44A1-9FC7-1C9D9FF3F978}">
      <dgm:prSet/>
      <dgm:spPr/>
      <dgm:t>
        <a:bodyPr/>
        <a:lstStyle/>
        <a:p>
          <a:endParaRPr lang="en-US"/>
        </a:p>
      </dgm:t>
    </dgm:pt>
    <dgm:pt modelId="{6E8CD90F-7490-4028-916E-4CAB3F240C0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Gates: Low-probability, </a:t>
          </a:r>
        </a:p>
        <a:p>
          <a:r>
            <a:rPr lang="en-US" dirty="0">
              <a:solidFill>
                <a:schemeClr val="tx1"/>
              </a:solidFill>
            </a:rPr>
            <a:t>not considered an issue by most experts</a:t>
          </a:r>
        </a:p>
      </dgm:t>
    </dgm:pt>
    <dgm:pt modelId="{F46A549F-87AA-48E7-8B95-1780F270B904}" type="parTrans" cxnId="{2A975B2A-D0A0-46FE-B8AF-52022C4700DA}">
      <dgm:prSet/>
      <dgm:spPr/>
      <dgm:t>
        <a:bodyPr/>
        <a:lstStyle/>
        <a:p>
          <a:endParaRPr lang="en-US"/>
        </a:p>
      </dgm:t>
    </dgm:pt>
    <dgm:pt modelId="{D3C56AFB-6226-4CE7-85A9-ED162F36A908}" type="sibTrans" cxnId="{2A975B2A-D0A0-46FE-B8AF-52022C4700DA}">
      <dgm:prSet/>
      <dgm:spPr/>
      <dgm:t>
        <a:bodyPr/>
        <a:lstStyle/>
        <a:p>
          <a:endParaRPr lang="en-US"/>
        </a:p>
      </dgm:t>
    </dgm:pt>
    <dgm:pt modelId="{788F8630-1AAB-4C9D-9B30-3A0BB5C29D2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Flops:</a:t>
          </a:r>
        </a:p>
        <a:p>
          <a:r>
            <a:rPr lang="en-US" dirty="0">
              <a:solidFill>
                <a:schemeClr val="tx1"/>
              </a:solidFill>
            </a:rPr>
            <a:t>Next slides</a:t>
          </a:r>
        </a:p>
      </dgm:t>
    </dgm:pt>
    <dgm:pt modelId="{A33F5803-7EB2-4E3B-B570-1574DA40CC63}" type="parTrans" cxnId="{A4EBB5C6-BBF8-4281-890C-EAD2B9030E62}">
      <dgm:prSet/>
      <dgm:spPr/>
      <dgm:t>
        <a:bodyPr/>
        <a:lstStyle/>
        <a:p>
          <a:endParaRPr lang="en-US"/>
        </a:p>
      </dgm:t>
    </dgm:pt>
    <dgm:pt modelId="{9AD79039-1425-42BE-AC7C-03C2FA873B63}" type="sibTrans" cxnId="{A4EBB5C6-BBF8-4281-890C-EAD2B9030E62}">
      <dgm:prSet/>
      <dgm:spPr/>
      <dgm:t>
        <a:bodyPr/>
        <a:lstStyle/>
        <a:p>
          <a:endParaRPr lang="en-US"/>
        </a:p>
      </dgm:t>
    </dgm:pt>
    <dgm:pt modelId="{8163C17B-211B-4540-9451-108BC6DD83E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 FPGA: Also on configuration memory</a:t>
          </a:r>
        </a:p>
      </dgm:t>
    </dgm:pt>
    <dgm:pt modelId="{C661D610-3424-47EB-A397-06F97376BEB3}" type="parTrans" cxnId="{7E27AA61-AF9E-47BD-86C0-99258C0CDDD4}">
      <dgm:prSet/>
      <dgm:spPr/>
      <dgm:t>
        <a:bodyPr/>
        <a:lstStyle/>
        <a:p>
          <a:endParaRPr lang="en-US"/>
        </a:p>
      </dgm:t>
    </dgm:pt>
    <dgm:pt modelId="{8ED55D15-EB19-4CA1-9F33-E2C153C0B155}" type="sibTrans" cxnId="{7E27AA61-AF9E-47BD-86C0-99258C0CDDD4}">
      <dgm:prSet/>
      <dgm:spPr/>
      <dgm:t>
        <a:bodyPr/>
        <a:lstStyle/>
        <a:p>
          <a:endParaRPr lang="en-US"/>
        </a:p>
      </dgm:t>
    </dgm:pt>
    <dgm:pt modelId="{B0830251-278F-3B48-A0CB-BD88B228F02E}" type="pres">
      <dgm:prSet presAssocID="{3919864B-D38D-EA4E-A10B-F4AB0D4EC1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B64BF-2356-3141-9EEC-8BA65563CFAB}" type="pres">
      <dgm:prSet presAssocID="{67F34DF3-8E13-D641-9EFF-298013901A70}" presName="compNode" presStyleCnt="0"/>
      <dgm:spPr/>
    </dgm:pt>
    <dgm:pt modelId="{740A5119-4C61-4947-9181-6E478C439BA9}" type="pres">
      <dgm:prSet presAssocID="{67F34DF3-8E13-D641-9EFF-298013901A70}" presName="aNode" presStyleLbl="bgShp" presStyleIdx="0" presStyleCnt="3" custScaleX="9744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D8CD23-BC0B-ED45-96AD-13BB380485D6}" type="pres">
      <dgm:prSet presAssocID="{67F34DF3-8E13-D641-9EFF-298013901A70}" presName="textNode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060EDD-1C52-9648-AD2B-AC7A84A85B3A}" type="pres">
      <dgm:prSet presAssocID="{67F34DF3-8E13-D641-9EFF-298013901A70}" presName="compChildNode" presStyleCnt="0"/>
      <dgm:spPr/>
    </dgm:pt>
    <dgm:pt modelId="{BC0A8CB1-4EA1-9F4F-B5B2-CB1AD7842DA3}" type="pres">
      <dgm:prSet presAssocID="{67F34DF3-8E13-D641-9EFF-298013901A70}" presName="theInnerList" presStyleCnt="0"/>
      <dgm:spPr/>
    </dgm:pt>
    <dgm:pt modelId="{5A311D2D-86CC-3F40-B69E-EF725CE78AED}" type="pres">
      <dgm:prSet presAssocID="{05B1C636-3E70-114F-B1CE-40E8355FE019}" presName="child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E4B42A-E014-884F-8292-7B5148ADBEB9}" type="pres">
      <dgm:prSet presAssocID="{05B1C636-3E70-114F-B1CE-40E8355FE019}" presName="aSpace2" presStyleCnt="0"/>
      <dgm:spPr/>
    </dgm:pt>
    <dgm:pt modelId="{F56D718C-7BDA-F440-A8CA-D5749BAAE148}" type="pres">
      <dgm:prSet presAssocID="{1FD3BF1B-F3E2-534C-95B0-620AE9B5FBB8}" presName="child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00B910B-A671-4C01-A0A1-ABCA255D2484}" type="pres">
      <dgm:prSet presAssocID="{1FD3BF1B-F3E2-534C-95B0-620AE9B5FBB8}" presName="aSpace2" presStyleCnt="0"/>
      <dgm:spPr/>
    </dgm:pt>
    <dgm:pt modelId="{BF403A55-3C09-455B-BE5E-BEDE2589342C}" type="pres">
      <dgm:prSet presAssocID="{034CC3F0-31C6-433E-9D9F-46659F1B83DD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86C74-0F14-47EB-870B-32E92A371C6C}" type="pres">
      <dgm:prSet presAssocID="{034CC3F0-31C6-433E-9D9F-46659F1B83DD}" presName="aSpace2" presStyleCnt="0"/>
      <dgm:spPr/>
    </dgm:pt>
    <dgm:pt modelId="{DA532BCA-8DA3-48AF-818D-76C9D27AC694}" type="pres">
      <dgm:prSet presAssocID="{8163C17B-211B-4540-9451-108BC6DD83E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531D4-6F56-CC4A-A256-983F9A0220AD}" type="pres">
      <dgm:prSet presAssocID="{67F34DF3-8E13-D641-9EFF-298013901A70}" presName="aSpace" presStyleCnt="0"/>
      <dgm:spPr/>
    </dgm:pt>
    <dgm:pt modelId="{ECBA8BC0-A2F8-4063-AEAC-786C7D6CDB82}" type="pres">
      <dgm:prSet presAssocID="{1228D321-8C5F-45C0-BE34-E6178F220CEB}" presName="compNode" presStyleCnt="0"/>
      <dgm:spPr/>
    </dgm:pt>
    <dgm:pt modelId="{BC1CEBAE-96A1-4729-94DB-780B6A08D732}" type="pres">
      <dgm:prSet presAssocID="{1228D321-8C5F-45C0-BE34-E6178F220CEB}" presName="aNode" presStyleLbl="bgShp" presStyleIdx="1" presStyleCnt="3"/>
      <dgm:spPr/>
      <dgm:t>
        <a:bodyPr/>
        <a:lstStyle/>
        <a:p>
          <a:endParaRPr lang="en-US"/>
        </a:p>
      </dgm:t>
    </dgm:pt>
    <dgm:pt modelId="{FFA5A8BE-7BF6-46D3-8E1D-2AAA2AA4304B}" type="pres">
      <dgm:prSet presAssocID="{1228D321-8C5F-45C0-BE34-E6178F220CEB}" presName="textNode" presStyleLbl="bgShp" presStyleIdx="1" presStyleCnt="3"/>
      <dgm:spPr/>
      <dgm:t>
        <a:bodyPr/>
        <a:lstStyle/>
        <a:p>
          <a:endParaRPr lang="en-US"/>
        </a:p>
      </dgm:t>
    </dgm:pt>
    <dgm:pt modelId="{55E37B69-9900-4BD9-BD72-BBDCEF04FC31}" type="pres">
      <dgm:prSet presAssocID="{1228D321-8C5F-45C0-BE34-E6178F220CEB}" presName="compChildNode" presStyleCnt="0"/>
      <dgm:spPr/>
    </dgm:pt>
    <dgm:pt modelId="{3495DD5F-48E7-4E04-8923-8BE911A9F7C5}" type="pres">
      <dgm:prSet presAssocID="{1228D321-8C5F-45C0-BE34-E6178F220CEB}" presName="theInnerList" presStyleCnt="0"/>
      <dgm:spPr/>
    </dgm:pt>
    <dgm:pt modelId="{5383FBBB-99FF-46FC-BE39-A0829315A032}" type="pres">
      <dgm:prSet presAssocID="{1228D321-8C5F-45C0-BE34-E6178F220CEB}" presName="aSpace" presStyleCnt="0"/>
      <dgm:spPr/>
    </dgm:pt>
    <dgm:pt modelId="{05E70645-8E21-9446-AB10-ACF282088A56}" type="pres">
      <dgm:prSet presAssocID="{AD01FD1C-39A1-3F4F-B87C-754221772946}" presName="compNode" presStyleCnt="0"/>
      <dgm:spPr/>
    </dgm:pt>
    <dgm:pt modelId="{CEF73E34-3ABA-A641-B38D-E879D5383CE2}" type="pres">
      <dgm:prSet presAssocID="{AD01FD1C-39A1-3F4F-B87C-754221772946}" presName="a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5C332D6-D9FD-E14D-8064-BB6B193C7D93}" type="pres">
      <dgm:prSet presAssocID="{AD01FD1C-39A1-3F4F-B87C-754221772946}" presName="text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8E017B-337F-7847-ABC5-A23128C2C0BA}" type="pres">
      <dgm:prSet presAssocID="{AD01FD1C-39A1-3F4F-B87C-754221772946}" presName="compChildNode" presStyleCnt="0"/>
      <dgm:spPr/>
    </dgm:pt>
    <dgm:pt modelId="{56D1391B-1F9D-B64D-82B7-F9FEC5258ED5}" type="pres">
      <dgm:prSet presAssocID="{AD01FD1C-39A1-3F4F-B87C-754221772946}" presName="theInnerList" presStyleCnt="0"/>
      <dgm:spPr/>
    </dgm:pt>
    <dgm:pt modelId="{085866CD-5397-4266-9C86-03E36F032714}" type="pres">
      <dgm:prSet presAssocID="{81D3140B-D790-4AB7-87A5-4E82E8427CA6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B3EA5-9F6C-4E5D-AC1B-33B8C3300F2E}" type="pres">
      <dgm:prSet presAssocID="{81D3140B-D790-4AB7-87A5-4E82E8427CA6}" presName="aSpace2" presStyleCnt="0"/>
      <dgm:spPr/>
    </dgm:pt>
    <dgm:pt modelId="{7299299B-A375-454D-A3CF-E5437A2ADF9A}" type="pres">
      <dgm:prSet presAssocID="{6E8CD90F-7490-4028-916E-4CAB3F240C0B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F06B5-EF41-4123-A7DA-D4EE545CBFF4}" type="pres">
      <dgm:prSet presAssocID="{6E8CD90F-7490-4028-916E-4CAB3F240C0B}" presName="aSpace2" presStyleCnt="0"/>
      <dgm:spPr/>
    </dgm:pt>
    <dgm:pt modelId="{824C23B6-049E-4368-A42F-C606F001CB5C}" type="pres">
      <dgm:prSet presAssocID="{788F8630-1AAB-4C9D-9B30-3A0BB5C29D2C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A1E1F-9A16-4BEB-9E91-9CB9929CA1D7}" type="presOf" srcId="{1FD3BF1B-F3E2-534C-95B0-620AE9B5FBB8}" destId="{F56D718C-7BDA-F440-A8CA-D5749BAAE148}" srcOrd="0" destOrd="0" presId="urn:microsoft.com/office/officeart/2005/8/layout/lProcess2"/>
    <dgm:cxn modelId="{1A9ECA37-BAF8-4A0A-8E02-84D6533598E7}" type="presOf" srcId="{05B1C636-3E70-114F-B1CE-40E8355FE019}" destId="{5A311D2D-86CC-3F40-B69E-EF725CE78AED}" srcOrd="0" destOrd="0" presId="urn:microsoft.com/office/officeart/2005/8/layout/lProcess2"/>
    <dgm:cxn modelId="{2FC4F473-F66D-1D41-B1DF-D32BE14BB809}" srcId="{3919864B-D38D-EA4E-A10B-F4AB0D4EC191}" destId="{AD01FD1C-39A1-3F4F-B87C-754221772946}" srcOrd="2" destOrd="0" parTransId="{2682AFCB-8572-D749-8287-0C79F07C4363}" sibTransId="{C6F72DA2-5CC9-D34F-ACE8-8E5A7673C9D1}"/>
    <dgm:cxn modelId="{AB44EEAC-E04D-4C32-9864-C1C5F357CFAE}" type="presOf" srcId="{6E8CD90F-7490-4028-916E-4CAB3F240C0B}" destId="{7299299B-A375-454D-A3CF-E5437A2ADF9A}" srcOrd="0" destOrd="0" presId="urn:microsoft.com/office/officeart/2005/8/layout/lProcess2"/>
    <dgm:cxn modelId="{072DE0CC-AB79-B549-8244-15D340218F02}" srcId="{3919864B-D38D-EA4E-A10B-F4AB0D4EC191}" destId="{67F34DF3-8E13-D641-9EFF-298013901A70}" srcOrd="0" destOrd="0" parTransId="{287A453C-A9FE-1B42-9D0C-90F739DA41DF}" sibTransId="{E3E129C2-76A4-D240-9EAC-140B2AEED1F6}"/>
    <dgm:cxn modelId="{A4EBB5C6-BBF8-4281-890C-EAD2B9030E62}" srcId="{AD01FD1C-39A1-3F4F-B87C-754221772946}" destId="{788F8630-1AAB-4C9D-9B30-3A0BB5C29D2C}" srcOrd="2" destOrd="0" parTransId="{A33F5803-7EB2-4E3B-B570-1574DA40CC63}" sibTransId="{9AD79039-1425-42BE-AC7C-03C2FA873B63}"/>
    <dgm:cxn modelId="{BE4CB5E8-CD26-42C0-8F48-DA621C5D3875}" type="presOf" srcId="{3919864B-D38D-EA4E-A10B-F4AB0D4EC191}" destId="{B0830251-278F-3B48-A0CB-BD88B228F02E}" srcOrd="0" destOrd="0" presId="urn:microsoft.com/office/officeart/2005/8/layout/lProcess2"/>
    <dgm:cxn modelId="{2A975B2A-D0A0-46FE-B8AF-52022C4700DA}" srcId="{AD01FD1C-39A1-3F4F-B87C-754221772946}" destId="{6E8CD90F-7490-4028-916E-4CAB3F240C0B}" srcOrd="1" destOrd="0" parTransId="{F46A549F-87AA-48E7-8B95-1780F270B904}" sibTransId="{D3C56AFB-6226-4CE7-85A9-ED162F36A908}"/>
    <dgm:cxn modelId="{FB432625-B3B4-4015-97B0-C4EA2B42A4B6}" type="presOf" srcId="{1228D321-8C5F-45C0-BE34-E6178F220CEB}" destId="{FFA5A8BE-7BF6-46D3-8E1D-2AAA2AA4304B}" srcOrd="1" destOrd="0" presId="urn:microsoft.com/office/officeart/2005/8/layout/lProcess2"/>
    <dgm:cxn modelId="{0CB6C99D-7C2B-44CA-B854-C3116D8CD05D}" type="presOf" srcId="{1228D321-8C5F-45C0-BE34-E6178F220CEB}" destId="{BC1CEBAE-96A1-4729-94DB-780B6A08D732}" srcOrd="0" destOrd="0" presId="urn:microsoft.com/office/officeart/2005/8/layout/lProcess2"/>
    <dgm:cxn modelId="{F120BE11-AE6B-47EB-B6BD-B2083AF8805A}" type="presOf" srcId="{AD01FD1C-39A1-3F4F-B87C-754221772946}" destId="{95C332D6-D9FD-E14D-8064-BB6B193C7D93}" srcOrd="1" destOrd="0" presId="urn:microsoft.com/office/officeart/2005/8/layout/lProcess2"/>
    <dgm:cxn modelId="{D29AB422-E8DF-4991-A15D-CE1D0B296492}" type="presOf" srcId="{67F34DF3-8E13-D641-9EFF-298013901A70}" destId="{740A5119-4C61-4947-9181-6E478C439BA9}" srcOrd="0" destOrd="0" presId="urn:microsoft.com/office/officeart/2005/8/layout/lProcess2"/>
    <dgm:cxn modelId="{9905737B-2755-4DF0-9FF1-CD9055B9C5C6}" type="presOf" srcId="{81D3140B-D790-4AB7-87A5-4E82E8427CA6}" destId="{085866CD-5397-4266-9C86-03E36F032714}" srcOrd="0" destOrd="0" presId="urn:microsoft.com/office/officeart/2005/8/layout/lProcess2"/>
    <dgm:cxn modelId="{3CBFF12E-5412-44A1-9FC7-1C9D9FF3F978}" srcId="{AD01FD1C-39A1-3F4F-B87C-754221772946}" destId="{81D3140B-D790-4AB7-87A5-4E82E8427CA6}" srcOrd="0" destOrd="0" parTransId="{8C689230-DA6D-401E-A3B4-24EEF72FBE47}" sibTransId="{E4F580B1-D4B4-4FC3-827A-51256D5791C4}"/>
    <dgm:cxn modelId="{9D300E89-D892-44C6-AB1E-0220A4ECBB7C}" srcId="{3919864B-D38D-EA4E-A10B-F4AB0D4EC191}" destId="{1228D321-8C5F-45C0-BE34-E6178F220CEB}" srcOrd="1" destOrd="0" parTransId="{A287C3A2-2B79-4BE3-B515-A029449BBC95}" sibTransId="{D642D45D-291A-43F3-B779-BF8CE85AFB8D}"/>
    <dgm:cxn modelId="{E98CCB6A-6528-4B0E-8210-729337F3029A}" type="presOf" srcId="{67F34DF3-8E13-D641-9EFF-298013901A70}" destId="{68D8CD23-BC0B-ED45-96AD-13BB380485D6}" srcOrd="1" destOrd="0" presId="urn:microsoft.com/office/officeart/2005/8/layout/lProcess2"/>
    <dgm:cxn modelId="{451600AB-372E-6B47-AB33-7466D79404A3}" srcId="{67F34DF3-8E13-D641-9EFF-298013901A70}" destId="{05B1C636-3E70-114F-B1CE-40E8355FE019}" srcOrd="0" destOrd="0" parTransId="{07E575E8-C7C2-A146-AD6D-EF08CA530449}" sibTransId="{E38AE2DB-1B70-6E42-AFDD-B7DE9EF366AD}"/>
    <dgm:cxn modelId="{F36F6327-983F-4809-8062-84076525705C}" type="presOf" srcId="{AD01FD1C-39A1-3F4F-B87C-754221772946}" destId="{CEF73E34-3ABA-A641-B38D-E879D5383CE2}" srcOrd="0" destOrd="0" presId="urn:microsoft.com/office/officeart/2005/8/layout/lProcess2"/>
    <dgm:cxn modelId="{AF4A9374-E46E-4ABC-8EF4-0CA97824AA73}" type="presOf" srcId="{8163C17B-211B-4540-9451-108BC6DD83EE}" destId="{DA532BCA-8DA3-48AF-818D-76C9D27AC694}" srcOrd="0" destOrd="0" presId="urn:microsoft.com/office/officeart/2005/8/layout/lProcess2"/>
    <dgm:cxn modelId="{54637F91-E66B-42F5-8D36-C577B011CB93}" type="presOf" srcId="{788F8630-1AAB-4C9D-9B30-3A0BB5C29D2C}" destId="{824C23B6-049E-4368-A42F-C606F001CB5C}" srcOrd="0" destOrd="0" presId="urn:microsoft.com/office/officeart/2005/8/layout/lProcess2"/>
    <dgm:cxn modelId="{D2D58385-3D95-1345-8FDD-34126C942515}" srcId="{67F34DF3-8E13-D641-9EFF-298013901A70}" destId="{1FD3BF1B-F3E2-534C-95B0-620AE9B5FBB8}" srcOrd="1" destOrd="0" parTransId="{E62A76A2-BFD3-3241-AAFF-2B1778EF6C62}" sibTransId="{8D758737-CB04-A540-AE44-7245761F2616}"/>
    <dgm:cxn modelId="{45596527-9B44-4848-B62A-FD6FBA25E134}" srcId="{67F34DF3-8E13-D641-9EFF-298013901A70}" destId="{034CC3F0-31C6-433E-9D9F-46659F1B83DD}" srcOrd="2" destOrd="0" parTransId="{C7E676DE-D887-41B6-A70D-EC9DDD4D4F8D}" sibTransId="{E92E79B1-48DF-4B88-905B-E363E2F9CDAB}"/>
    <dgm:cxn modelId="{A35244DB-1814-42F7-87BB-F67AE52D72E5}" type="presOf" srcId="{034CC3F0-31C6-433E-9D9F-46659F1B83DD}" destId="{BF403A55-3C09-455B-BE5E-BEDE2589342C}" srcOrd="0" destOrd="0" presId="urn:microsoft.com/office/officeart/2005/8/layout/lProcess2"/>
    <dgm:cxn modelId="{7E27AA61-AF9E-47BD-86C0-99258C0CDDD4}" srcId="{67F34DF3-8E13-D641-9EFF-298013901A70}" destId="{8163C17B-211B-4540-9451-108BC6DD83EE}" srcOrd="3" destOrd="0" parTransId="{C661D610-3424-47EB-A397-06F97376BEB3}" sibTransId="{8ED55D15-EB19-4CA1-9F33-E2C153C0B155}"/>
    <dgm:cxn modelId="{B44C235E-017A-45ED-86D6-3A027B4538E3}" type="presParOf" srcId="{B0830251-278F-3B48-A0CB-BD88B228F02E}" destId="{3F4B64BF-2356-3141-9EEC-8BA65563CFAB}" srcOrd="0" destOrd="0" presId="urn:microsoft.com/office/officeart/2005/8/layout/lProcess2"/>
    <dgm:cxn modelId="{ED111D17-8A7B-40F3-9339-9E54D854E1E2}" type="presParOf" srcId="{3F4B64BF-2356-3141-9EEC-8BA65563CFAB}" destId="{740A5119-4C61-4947-9181-6E478C439BA9}" srcOrd="0" destOrd="0" presId="urn:microsoft.com/office/officeart/2005/8/layout/lProcess2"/>
    <dgm:cxn modelId="{B77B81C3-2397-42FB-B7DA-266A2A65D097}" type="presParOf" srcId="{3F4B64BF-2356-3141-9EEC-8BA65563CFAB}" destId="{68D8CD23-BC0B-ED45-96AD-13BB380485D6}" srcOrd="1" destOrd="0" presId="urn:microsoft.com/office/officeart/2005/8/layout/lProcess2"/>
    <dgm:cxn modelId="{7FF2CF99-B369-4776-9ED2-1B72A14091F6}" type="presParOf" srcId="{3F4B64BF-2356-3141-9EEC-8BA65563CFAB}" destId="{28060EDD-1C52-9648-AD2B-AC7A84A85B3A}" srcOrd="2" destOrd="0" presId="urn:microsoft.com/office/officeart/2005/8/layout/lProcess2"/>
    <dgm:cxn modelId="{8CCC90D9-BBD7-4C56-91EF-35FCF7598467}" type="presParOf" srcId="{28060EDD-1C52-9648-AD2B-AC7A84A85B3A}" destId="{BC0A8CB1-4EA1-9F4F-B5B2-CB1AD7842DA3}" srcOrd="0" destOrd="0" presId="urn:microsoft.com/office/officeart/2005/8/layout/lProcess2"/>
    <dgm:cxn modelId="{A918414A-CE68-4840-8A89-98BCA0961DE2}" type="presParOf" srcId="{BC0A8CB1-4EA1-9F4F-B5B2-CB1AD7842DA3}" destId="{5A311D2D-86CC-3F40-B69E-EF725CE78AED}" srcOrd="0" destOrd="0" presId="urn:microsoft.com/office/officeart/2005/8/layout/lProcess2"/>
    <dgm:cxn modelId="{FF4DA109-802F-4F54-830E-57E010B13D92}" type="presParOf" srcId="{BC0A8CB1-4EA1-9F4F-B5B2-CB1AD7842DA3}" destId="{3FE4B42A-E014-884F-8292-7B5148ADBEB9}" srcOrd="1" destOrd="0" presId="urn:microsoft.com/office/officeart/2005/8/layout/lProcess2"/>
    <dgm:cxn modelId="{70A02B7A-E098-47EC-9D02-A398A2956F75}" type="presParOf" srcId="{BC0A8CB1-4EA1-9F4F-B5B2-CB1AD7842DA3}" destId="{F56D718C-7BDA-F440-A8CA-D5749BAAE148}" srcOrd="2" destOrd="0" presId="urn:microsoft.com/office/officeart/2005/8/layout/lProcess2"/>
    <dgm:cxn modelId="{7D7C97A3-FF7F-4CD2-B979-4AE2236DD422}" type="presParOf" srcId="{BC0A8CB1-4EA1-9F4F-B5B2-CB1AD7842DA3}" destId="{600B910B-A671-4C01-A0A1-ABCA255D2484}" srcOrd="3" destOrd="0" presId="urn:microsoft.com/office/officeart/2005/8/layout/lProcess2"/>
    <dgm:cxn modelId="{B592828F-175D-4821-BE51-D70675CAA0E3}" type="presParOf" srcId="{BC0A8CB1-4EA1-9F4F-B5B2-CB1AD7842DA3}" destId="{BF403A55-3C09-455B-BE5E-BEDE2589342C}" srcOrd="4" destOrd="0" presId="urn:microsoft.com/office/officeart/2005/8/layout/lProcess2"/>
    <dgm:cxn modelId="{FA166E37-6C49-412F-88D3-6F1B963F51ED}" type="presParOf" srcId="{BC0A8CB1-4EA1-9F4F-B5B2-CB1AD7842DA3}" destId="{26B86C74-0F14-47EB-870B-32E92A371C6C}" srcOrd="5" destOrd="0" presId="urn:microsoft.com/office/officeart/2005/8/layout/lProcess2"/>
    <dgm:cxn modelId="{2BC6F707-4EC7-45FB-A9AE-8F31CAF753CB}" type="presParOf" srcId="{BC0A8CB1-4EA1-9F4F-B5B2-CB1AD7842DA3}" destId="{DA532BCA-8DA3-48AF-818D-76C9D27AC694}" srcOrd="6" destOrd="0" presId="urn:microsoft.com/office/officeart/2005/8/layout/lProcess2"/>
    <dgm:cxn modelId="{E2944102-BCAE-4D43-8AF7-3F0AF4A041E5}" type="presParOf" srcId="{B0830251-278F-3B48-A0CB-BD88B228F02E}" destId="{5F9531D4-6F56-CC4A-A256-983F9A0220AD}" srcOrd="1" destOrd="0" presId="urn:microsoft.com/office/officeart/2005/8/layout/lProcess2"/>
    <dgm:cxn modelId="{7472EA23-A6B4-49B7-A373-C1EF268B84B5}" type="presParOf" srcId="{B0830251-278F-3B48-A0CB-BD88B228F02E}" destId="{ECBA8BC0-A2F8-4063-AEAC-786C7D6CDB82}" srcOrd="2" destOrd="0" presId="urn:microsoft.com/office/officeart/2005/8/layout/lProcess2"/>
    <dgm:cxn modelId="{5970DF93-B0AA-4856-938A-1375EA8EE4FB}" type="presParOf" srcId="{ECBA8BC0-A2F8-4063-AEAC-786C7D6CDB82}" destId="{BC1CEBAE-96A1-4729-94DB-780B6A08D732}" srcOrd="0" destOrd="0" presId="urn:microsoft.com/office/officeart/2005/8/layout/lProcess2"/>
    <dgm:cxn modelId="{BF7CC31D-DA5C-473A-8B8D-F6F8B93A3DBB}" type="presParOf" srcId="{ECBA8BC0-A2F8-4063-AEAC-786C7D6CDB82}" destId="{FFA5A8BE-7BF6-46D3-8E1D-2AAA2AA4304B}" srcOrd="1" destOrd="0" presId="urn:microsoft.com/office/officeart/2005/8/layout/lProcess2"/>
    <dgm:cxn modelId="{BB77AAA3-FC12-4372-BE57-A3F21F3D95F0}" type="presParOf" srcId="{ECBA8BC0-A2F8-4063-AEAC-786C7D6CDB82}" destId="{55E37B69-9900-4BD9-BD72-BBDCEF04FC31}" srcOrd="2" destOrd="0" presId="urn:microsoft.com/office/officeart/2005/8/layout/lProcess2"/>
    <dgm:cxn modelId="{E7CF030E-5D83-4D19-A791-ABBD0882A7FC}" type="presParOf" srcId="{55E37B69-9900-4BD9-BD72-BBDCEF04FC31}" destId="{3495DD5F-48E7-4E04-8923-8BE911A9F7C5}" srcOrd="0" destOrd="0" presId="urn:microsoft.com/office/officeart/2005/8/layout/lProcess2"/>
    <dgm:cxn modelId="{80A3127C-7EEF-4C77-8278-E12AAF7AAE88}" type="presParOf" srcId="{B0830251-278F-3B48-A0CB-BD88B228F02E}" destId="{5383FBBB-99FF-46FC-BE39-A0829315A032}" srcOrd="3" destOrd="0" presId="urn:microsoft.com/office/officeart/2005/8/layout/lProcess2"/>
    <dgm:cxn modelId="{405B72A2-7F1E-4DAB-B3D8-22FD1AEC0592}" type="presParOf" srcId="{B0830251-278F-3B48-A0CB-BD88B228F02E}" destId="{05E70645-8E21-9446-AB10-ACF282088A56}" srcOrd="4" destOrd="0" presId="urn:microsoft.com/office/officeart/2005/8/layout/lProcess2"/>
    <dgm:cxn modelId="{BA7AF60E-DFC3-445B-9215-4C2BC76BD646}" type="presParOf" srcId="{05E70645-8E21-9446-AB10-ACF282088A56}" destId="{CEF73E34-3ABA-A641-B38D-E879D5383CE2}" srcOrd="0" destOrd="0" presId="urn:microsoft.com/office/officeart/2005/8/layout/lProcess2"/>
    <dgm:cxn modelId="{E873740E-D5AF-40AA-8157-DA31488820A5}" type="presParOf" srcId="{05E70645-8E21-9446-AB10-ACF282088A56}" destId="{95C332D6-D9FD-E14D-8064-BB6B193C7D93}" srcOrd="1" destOrd="0" presId="urn:microsoft.com/office/officeart/2005/8/layout/lProcess2"/>
    <dgm:cxn modelId="{35E6A451-4541-4A0C-9EA0-3A9D856FADB3}" type="presParOf" srcId="{05E70645-8E21-9446-AB10-ACF282088A56}" destId="{A18E017B-337F-7847-ABC5-A23128C2C0BA}" srcOrd="2" destOrd="0" presId="urn:microsoft.com/office/officeart/2005/8/layout/lProcess2"/>
    <dgm:cxn modelId="{7C398439-7AC3-446B-B6E4-4C0633E116F7}" type="presParOf" srcId="{A18E017B-337F-7847-ABC5-A23128C2C0BA}" destId="{56D1391B-1F9D-B64D-82B7-F9FEC5258ED5}" srcOrd="0" destOrd="0" presId="urn:microsoft.com/office/officeart/2005/8/layout/lProcess2"/>
    <dgm:cxn modelId="{CC2E5E51-053E-4ADD-A3DC-D18DD03A9442}" type="presParOf" srcId="{56D1391B-1F9D-B64D-82B7-F9FEC5258ED5}" destId="{085866CD-5397-4266-9C86-03E36F032714}" srcOrd="0" destOrd="0" presId="urn:microsoft.com/office/officeart/2005/8/layout/lProcess2"/>
    <dgm:cxn modelId="{94459D7A-F037-43C5-A2EA-B2CB8EF148A9}" type="presParOf" srcId="{56D1391B-1F9D-B64D-82B7-F9FEC5258ED5}" destId="{4B6B3EA5-9F6C-4E5D-AC1B-33B8C3300F2E}" srcOrd="1" destOrd="0" presId="urn:microsoft.com/office/officeart/2005/8/layout/lProcess2"/>
    <dgm:cxn modelId="{ECC012DD-7082-45D6-AF43-F418255A3857}" type="presParOf" srcId="{56D1391B-1F9D-B64D-82B7-F9FEC5258ED5}" destId="{7299299B-A375-454D-A3CF-E5437A2ADF9A}" srcOrd="2" destOrd="0" presId="urn:microsoft.com/office/officeart/2005/8/layout/lProcess2"/>
    <dgm:cxn modelId="{5979D7E2-E2C9-4441-99D7-E2C908AEEA37}" type="presParOf" srcId="{56D1391B-1F9D-B64D-82B7-F9FEC5258ED5}" destId="{AC6F06B5-EF41-4123-A7DA-D4EE545CBFF4}" srcOrd="3" destOrd="0" presId="urn:microsoft.com/office/officeart/2005/8/layout/lProcess2"/>
    <dgm:cxn modelId="{3ECBA8C5-2AB9-4555-B6DE-F692044BE728}" type="presParOf" srcId="{56D1391B-1F9D-B64D-82B7-F9FEC5258ED5}" destId="{824C23B6-049E-4368-A42F-C606F001CB5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9864B-D38D-EA4E-A10B-F4AB0D4EC19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B59B3-5C35-1543-99CC-5090A166718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Selective flip-flop hardening</a:t>
          </a:r>
        </a:p>
        <a:p>
          <a:r>
            <a:rPr lang="en-US" dirty="0">
              <a:solidFill>
                <a:schemeClr val="tx1"/>
              </a:solidFill>
            </a:rPr>
            <a:t>(cost: 1-5% more silicon)</a:t>
          </a:r>
        </a:p>
      </dgm:t>
    </dgm:pt>
    <dgm:pt modelId="{F395B080-2318-3844-812E-A5BFA3A31105}" type="parTrans" cxnId="{95AF0669-7F32-0046-88D6-34BB53F9E0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90C1B9-E9E8-8642-837B-AF73734B35F4}" type="sibTrans" cxnId="{95AF0669-7F32-0046-88D6-34BB53F9E0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E18997-1104-4D9C-A1B2-22C6AB2923B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Hardening all flops</a:t>
          </a:r>
        </a:p>
        <a:p>
          <a:r>
            <a:rPr lang="en-US" dirty="0">
              <a:solidFill>
                <a:schemeClr val="tx1"/>
              </a:solidFill>
            </a:rPr>
            <a:t>(cost: 30% more silicon)</a:t>
          </a:r>
        </a:p>
      </dgm:t>
    </dgm:pt>
    <dgm:pt modelId="{6D78D5F1-E3A0-4266-AC95-95D1A5DC4CC7}" type="parTrans" cxnId="{2B278498-7D5F-4527-9717-0A6578C6A4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1E451D-E7D9-43C5-AE8C-D442D798094E}" type="sibTrans" cxnId="{2B278498-7D5F-4527-9717-0A6578C6A4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1FD1C-39A1-3F4F-B87C-75422177294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Unit-level Lockstep mechanism</a:t>
          </a:r>
        </a:p>
        <a:p>
          <a:r>
            <a:rPr lang="en-US" dirty="0">
              <a:solidFill>
                <a:schemeClr val="tx1"/>
              </a:solidFill>
            </a:rPr>
            <a:t>(cost: 70% more silicon)</a:t>
          </a:r>
        </a:p>
      </dgm:t>
    </dgm:pt>
    <dgm:pt modelId="{C6F72DA2-5CC9-D34F-ACE8-8E5A7673C9D1}" type="sib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82AFCB-8572-D749-8287-0C79F07C4363}" type="par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C9ABB5-2551-4CEA-97AF-48FC72D845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Design/RTL level mechanisms: Parity, encoding etc.</a:t>
          </a:r>
        </a:p>
      </dgm:t>
    </dgm:pt>
    <dgm:pt modelId="{E9FAD76D-1A95-4CCF-A66F-9D56CF343B03}" type="parTrans" cxnId="{EDEDA1C5-446B-4B4B-BE46-D38877CEA657}">
      <dgm:prSet/>
      <dgm:spPr/>
      <dgm:t>
        <a:bodyPr/>
        <a:lstStyle/>
        <a:p>
          <a:endParaRPr lang="en-US"/>
        </a:p>
      </dgm:t>
    </dgm:pt>
    <dgm:pt modelId="{4C05F5AD-82E4-4FC5-88AC-671804B5D7A6}" type="sibTrans" cxnId="{EDEDA1C5-446B-4B4B-BE46-D38877CEA657}">
      <dgm:prSet/>
      <dgm:spPr/>
      <dgm:t>
        <a:bodyPr/>
        <a:lstStyle/>
        <a:p>
          <a:endParaRPr lang="en-US"/>
        </a:p>
      </dgm:t>
    </dgm:pt>
    <dgm:pt modelId="{EA0195A0-FE69-4C2D-A4EB-65766DF0DF4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Silicon level: Using Rad-Hard or OLD nodes (180 nm...) </a:t>
          </a:r>
        </a:p>
      </dgm:t>
    </dgm:pt>
    <dgm:pt modelId="{1634C056-4568-4222-AD6A-5EC7EADE310A}" type="sibTrans" cxnId="{3CF7CCE0-ECB0-407D-B5EB-48072447231C}">
      <dgm:prSet/>
      <dgm:spPr/>
      <dgm:t>
        <a:bodyPr/>
        <a:lstStyle/>
        <a:p>
          <a:endParaRPr lang="en-US"/>
        </a:p>
      </dgm:t>
    </dgm:pt>
    <dgm:pt modelId="{1FF9AA5B-2B01-4C94-9795-AF8E37D83FE5}" type="parTrans" cxnId="{3CF7CCE0-ECB0-407D-B5EB-48072447231C}">
      <dgm:prSet/>
      <dgm:spPr/>
      <dgm:t>
        <a:bodyPr/>
        <a:lstStyle/>
        <a:p>
          <a:endParaRPr lang="en-US"/>
        </a:p>
      </dgm:t>
    </dgm:pt>
    <dgm:pt modelId="{312FCB73-25A9-4140-A64C-C5B907DA678A}" type="pres">
      <dgm:prSet presAssocID="{3919864B-D38D-EA4E-A10B-F4AB0D4EC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86EBA-249E-4BE7-B40F-4012769ED356}" type="pres">
      <dgm:prSet presAssocID="{AD01FD1C-39A1-3F4F-B87C-754221772946}" presName="parentLin" presStyleCnt="0"/>
      <dgm:spPr/>
    </dgm:pt>
    <dgm:pt modelId="{C52A0752-359D-4613-8486-C128356AD8BC}" type="pres">
      <dgm:prSet presAssocID="{AD01FD1C-39A1-3F4F-B87C-75422177294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1A27BD2-36B8-4127-A219-2B03B5A1CDDC}" type="pres">
      <dgm:prSet presAssocID="{AD01FD1C-39A1-3F4F-B87C-754221772946}" presName="parentText" presStyleLbl="node1" presStyleIdx="0" presStyleCnt="5" custScaleY="1317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00EB-ECAE-4AD9-B1C7-0BF9B48D165B}" type="pres">
      <dgm:prSet presAssocID="{AD01FD1C-39A1-3F4F-B87C-754221772946}" presName="negativeSpace" presStyleCnt="0"/>
      <dgm:spPr/>
    </dgm:pt>
    <dgm:pt modelId="{06FFA8BE-F3CE-4D43-95BF-C8FA2C50A7A9}" type="pres">
      <dgm:prSet presAssocID="{AD01FD1C-39A1-3F4F-B87C-754221772946}" presName="childText" presStyleLbl="conFgAcc1" presStyleIdx="0" presStyleCnt="5">
        <dgm:presLayoutVars>
          <dgm:bulletEnabled val="1"/>
        </dgm:presLayoutVars>
      </dgm:prSet>
      <dgm:spPr/>
    </dgm:pt>
    <dgm:pt modelId="{A083F865-4A2F-45B9-A2A7-5AE7AC4DFCCD}" type="pres">
      <dgm:prSet presAssocID="{C6F72DA2-5CC9-D34F-ACE8-8E5A7673C9D1}" presName="spaceBetweenRectangles" presStyleCnt="0"/>
      <dgm:spPr/>
    </dgm:pt>
    <dgm:pt modelId="{EBBB6DEA-691F-43BE-BDC9-7B2165B86F18}" type="pres">
      <dgm:prSet presAssocID="{A8E18997-1104-4D9C-A1B2-22C6AB2923BF}" presName="parentLin" presStyleCnt="0"/>
      <dgm:spPr/>
    </dgm:pt>
    <dgm:pt modelId="{A721CDF7-295E-42F6-BF03-254859463436}" type="pres">
      <dgm:prSet presAssocID="{A8E18997-1104-4D9C-A1B2-22C6AB2923B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86D5930-8D41-405F-BDC6-B0A9B002F6B3}" type="pres">
      <dgm:prSet presAssocID="{A8E18997-1104-4D9C-A1B2-22C6AB2923BF}" presName="parentText" presStyleLbl="node1" presStyleIdx="1" presStyleCnt="5" custScaleY="1242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ED45B-8EB7-4BFA-B854-F5BB58099929}" type="pres">
      <dgm:prSet presAssocID="{A8E18997-1104-4D9C-A1B2-22C6AB2923BF}" presName="negativeSpace" presStyleCnt="0"/>
      <dgm:spPr/>
    </dgm:pt>
    <dgm:pt modelId="{1A21BCFE-2968-4A42-97D1-C20E6E4C91DC}" type="pres">
      <dgm:prSet presAssocID="{A8E18997-1104-4D9C-A1B2-22C6AB2923BF}" presName="childText" presStyleLbl="conFgAcc1" presStyleIdx="1" presStyleCnt="5">
        <dgm:presLayoutVars>
          <dgm:bulletEnabled val="1"/>
        </dgm:presLayoutVars>
      </dgm:prSet>
      <dgm:spPr/>
    </dgm:pt>
    <dgm:pt modelId="{216693B3-04D5-4811-B858-5FAA8C610AEA}" type="pres">
      <dgm:prSet presAssocID="{D61E451D-E7D9-43C5-AE8C-D442D798094E}" presName="spaceBetweenRectangles" presStyleCnt="0"/>
      <dgm:spPr/>
    </dgm:pt>
    <dgm:pt modelId="{7102B82B-68E3-4FCF-AC90-44638EC0D6A6}" type="pres">
      <dgm:prSet presAssocID="{1EEB59B3-5C35-1543-99CC-5090A1667189}" presName="parentLin" presStyleCnt="0"/>
      <dgm:spPr/>
    </dgm:pt>
    <dgm:pt modelId="{59A1FDA2-F0A0-4055-B526-CB554F41E0E7}" type="pres">
      <dgm:prSet presAssocID="{1EEB59B3-5C35-1543-99CC-5090A166718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0A1B0F6-F5B0-4506-B369-598AA2B8D867}" type="pres">
      <dgm:prSet presAssocID="{1EEB59B3-5C35-1543-99CC-5090A1667189}" presName="parentText" presStyleLbl="node1" presStyleIdx="2" presStyleCnt="5" custScaleY="1414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66D85-5FF8-4503-86A5-DD01A1710FE5}" type="pres">
      <dgm:prSet presAssocID="{1EEB59B3-5C35-1543-99CC-5090A1667189}" presName="negativeSpace" presStyleCnt="0"/>
      <dgm:spPr/>
    </dgm:pt>
    <dgm:pt modelId="{D4196AE5-ACC0-473C-9882-A9330D5387F6}" type="pres">
      <dgm:prSet presAssocID="{1EEB59B3-5C35-1543-99CC-5090A1667189}" presName="childText" presStyleLbl="conFgAcc1" presStyleIdx="2" presStyleCnt="5">
        <dgm:presLayoutVars>
          <dgm:bulletEnabled val="1"/>
        </dgm:presLayoutVars>
      </dgm:prSet>
      <dgm:spPr/>
    </dgm:pt>
    <dgm:pt modelId="{FDBED98B-9B9E-4B2E-81CD-2EBF24819C56}" type="pres">
      <dgm:prSet presAssocID="{9F90C1B9-E9E8-8642-837B-AF73734B35F4}" presName="spaceBetweenRectangles" presStyleCnt="0"/>
      <dgm:spPr/>
    </dgm:pt>
    <dgm:pt modelId="{BD07064C-020E-4AB6-B98D-E688BA17C167}" type="pres">
      <dgm:prSet presAssocID="{46C9ABB5-2551-4CEA-97AF-48FC72D845A2}" presName="parentLin" presStyleCnt="0"/>
      <dgm:spPr/>
    </dgm:pt>
    <dgm:pt modelId="{F8389CE8-8479-4ACE-9D6D-F509D39866FD}" type="pres">
      <dgm:prSet presAssocID="{46C9ABB5-2551-4CEA-97AF-48FC72D845A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99B3CF6-C16E-4252-AB68-00C92908D58E}" type="pres">
      <dgm:prSet presAssocID="{46C9ABB5-2551-4CEA-97AF-48FC72D845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5FF76-2FC5-42E6-BD0B-27D9E952E15A}" type="pres">
      <dgm:prSet presAssocID="{46C9ABB5-2551-4CEA-97AF-48FC72D845A2}" presName="negativeSpace" presStyleCnt="0"/>
      <dgm:spPr/>
    </dgm:pt>
    <dgm:pt modelId="{9B7BD4F4-2E89-4B93-AEAF-AAFDC0C279C6}" type="pres">
      <dgm:prSet presAssocID="{46C9ABB5-2551-4CEA-97AF-48FC72D845A2}" presName="childText" presStyleLbl="conFgAcc1" presStyleIdx="3" presStyleCnt="5">
        <dgm:presLayoutVars>
          <dgm:bulletEnabled val="1"/>
        </dgm:presLayoutVars>
      </dgm:prSet>
      <dgm:spPr/>
    </dgm:pt>
    <dgm:pt modelId="{A1E2234A-8BB8-4381-B739-BD663531CC2A}" type="pres">
      <dgm:prSet presAssocID="{4C05F5AD-82E4-4FC5-88AC-671804B5D7A6}" presName="spaceBetweenRectangles" presStyleCnt="0"/>
      <dgm:spPr/>
    </dgm:pt>
    <dgm:pt modelId="{E1B0F04C-F727-4E8B-AC2F-CDBAC8802372}" type="pres">
      <dgm:prSet presAssocID="{EA0195A0-FE69-4C2D-A4EB-65766DF0DF4E}" presName="parentLin" presStyleCnt="0"/>
      <dgm:spPr/>
    </dgm:pt>
    <dgm:pt modelId="{B64A94AA-192C-44CC-A4E3-B245EB3161DA}" type="pres">
      <dgm:prSet presAssocID="{EA0195A0-FE69-4C2D-A4EB-65766DF0DF4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68C3DA6-8589-4BA7-BB9F-3C89D9A68542}" type="pres">
      <dgm:prSet presAssocID="{EA0195A0-FE69-4C2D-A4EB-65766DF0DF4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87690-5EF8-4B01-A33B-92003527F623}" type="pres">
      <dgm:prSet presAssocID="{EA0195A0-FE69-4C2D-A4EB-65766DF0DF4E}" presName="negativeSpace" presStyleCnt="0"/>
      <dgm:spPr/>
    </dgm:pt>
    <dgm:pt modelId="{20F832F5-44EB-4EC7-9A5D-D794BA19FC63}" type="pres">
      <dgm:prSet presAssocID="{EA0195A0-FE69-4C2D-A4EB-65766DF0DF4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B278498-7D5F-4527-9717-0A6578C6A44E}" srcId="{3919864B-D38D-EA4E-A10B-F4AB0D4EC191}" destId="{A8E18997-1104-4D9C-A1B2-22C6AB2923BF}" srcOrd="1" destOrd="0" parTransId="{6D78D5F1-E3A0-4266-AC95-95D1A5DC4CC7}" sibTransId="{D61E451D-E7D9-43C5-AE8C-D442D798094E}"/>
    <dgm:cxn modelId="{EDEDA1C5-446B-4B4B-BE46-D38877CEA657}" srcId="{3919864B-D38D-EA4E-A10B-F4AB0D4EC191}" destId="{46C9ABB5-2551-4CEA-97AF-48FC72D845A2}" srcOrd="3" destOrd="0" parTransId="{E9FAD76D-1A95-4CCF-A66F-9D56CF343B03}" sibTransId="{4C05F5AD-82E4-4FC5-88AC-671804B5D7A6}"/>
    <dgm:cxn modelId="{787F5977-CB39-463E-B071-848E7645C857}" type="presOf" srcId="{3919864B-D38D-EA4E-A10B-F4AB0D4EC191}" destId="{312FCB73-25A9-4140-A64C-C5B907DA678A}" srcOrd="0" destOrd="0" presId="urn:microsoft.com/office/officeart/2005/8/layout/list1"/>
    <dgm:cxn modelId="{BDD0E13C-20B0-4719-8E85-9E5ED1A24191}" type="presOf" srcId="{AD01FD1C-39A1-3F4F-B87C-754221772946}" destId="{C52A0752-359D-4613-8486-C128356AD8BC}" srcOrd="0" destOrd="0" presId="urn:microsoft.com/office/officeart/2005/8/layout/list1"/>
    <dgm:cxn modelId="{6D220549-C569-45A1-95C8-A74DEABB0811}" type="presOf" srcId="{46C9ABB5-2551-4CEA-97AF-48FC72D845A2}" destId="{F8389CE8-8479-4ACE-9D6D-F509D39866FD}" srcOrd="0" destOrd="0" presId="urn:microsoft.com/office/officeart/2005/8/layout/list1"/>
    <dgm:cxn modelId="{C024E593-B2F0-4E5F-965B-0DB46CC2ED5D}" type="presOf" srcId="{EA0195A0-FE69-4C2D-A4EB-65766DF0DF4E}" destId="{B64A94AA-192C-44CC-A4E3-B245EB3161DA}" srcOrd="0" destOrd="0" presId="urn:microsoft.com/office/officeart/2005/8/layout/list1"/>
    <dgm:cxn modelId="{1F70FF75-4F73-4D0D-A8E2-200549F6D855}" type="presOf" srcId="{A8E18997-1104-4D9C-A1B2-22C6AB2923BF}" destId="{186D5930-8D41-405F-BDC6-B0A9B002F6B3}" srcOrd="1" destOrd="0" presId="urn:microsoft.com/office/officeart/2005/8/layout/list1"/>
    <dgm:cxn modelId="{3CF7CCE0-ECB0-407D-B5EB-48072447231C}" srcId="{3919864B-D38D-EA4E-A10B-F4AB0D4EC191}" destId="{EA0195A0-FE69-4C2D-A4EB-65766DF0DF4E}" srcOrd="4" destOrd="0" parTransId="{1FF9AA5B-2B01-4C94-9795-AF8E37D83FE5}" sibTransId="{1634C056-4568-4222-AD6A-5EC7EADE310A}"/>
    <dgm:cxn modelId="{E33B8699-6901-41CA-AE11-EDB005B98D37}" type="presOf" srcId="{AD01FD1C-39A1-3F4F-B87C-754221772946}" destId="{81A27BD2-36B8-4127-A219-2B03B5A1CDDC}" srcOrd="1" destOrd="0" presId="urn:microsoft.com/office/officeart/2005/8/layout/list1"/>
    <dgm:cxn modelId="{B6FCE03E-6A30-4CFD-A3AD-B0E149A4D8F8}" type="presOf" srcId="{EA0195A0-FE69-4C2D-A4EB-65766DF0DF4E}" destId="{368C3DA6-8589-4BA7-BB9F-3C89D9A68542}" srcOrd="1" destOrd="0" presId="urn:microsoft.com/office/officeart/2005/8/layout/list1"/>
    <dgm:cxn modelId="{0F5FEB19-CE28-47E8-A774-F1121247778E}" type="presOf" srcId="{1EEB59B3-5C35-1543-99CC-5090A1667189}" destId="{D0A1B0F6-F5B0-4506-B369-598AA2B8D867}" srcOrd="1" destOrd="0" presId="urn:microsoft.com/office/officeart/2005/8/layout/list1"/>
    <dgm:cxn modelId="{95AF0669-7F32-0046-88D6-34BB53F9E068}" srcId="{3919864B-D38D-EA4E-A10B-F4AB0D4EC191}" destId="{1EEB59B3-5C35-1543-99CC-5090A1667189}" srcOrd="2" destOrd="0" parTransId="{F395B080-2318-3844-812E-A5BFA3A31105}" sibTransId="{9F90C1B9-E9E8-8642-837B-AF73734B35F4}"/>
    <dgm:cxn modelId="{2FC4F473-F66D-1D41-B1DF-D32BE14BB809}" srcId="{3919864B-D38D-EA4E-A10B-F4AB0D4EC191}" destId="{AD01FD1C-39A1-3F4F-B87C-754221772946}" srcOrd="0" destOrd="0" parTransId="{2682AFCB-8572-D749-8287-0C79F07C4363}" sibTransId="{C6F72DA2-5CC9-D34F-ACE8-8E5A7673C9D1}"/>
    <dgm:cxn modelId="{B6EF94BD-7861-4A6D-9034-17BA416B13CD}" type="presOf" srcId="{46C9ABB5-2551-4CEA-97AF-48FC72D845A2}" destId="{799B3CF6-C16E-4252-AB68-00C92908D58E}" srcOrd="1" destOrd="0" presId="urn:microsoft.com/office/officeart/2005/8/layout/list1"/>
    <dgm:cxn modelId="{547B3C27-351B-4DF9-AE92-2491F92A4A35}" type="presOf" srcId="{A8E18997-1104-4D9C-A1B2-22C6AB2923BF}" destId="{A721CDF7-295E-42F6-BF03-254859463436}" srcOrd="0" destOrd="0" presId="urn:microsoft.com/office/officeart/2005/8/layout/list1"/>
    <dgm:cxn modelId="{77250C35-88BB-4B18-97A1-183F5101EBCC}" type="presOf" srcId="{1EEB59B3-5C35-1543-99CC-5090A1667189}" destId="{59A1FDA2-F0A0-4055-B526-CB554F41E0E7}" srcOrd="0" destOrd="0" presId="urn:microsoft.com/office/officeart/2005/8/layout/list1"/>
    <dgm:cxn modelId="{C408F37F-083C-45C7-A04A-1283524E8BDC}" type="presParOf" srcId="{312FCB73-25A9-4140-A64C-C5B907DA678A}" destId="{86B86EBA-249E-4BE7-B40F-4012769ED356}" srcOrd="0" destOrd="0" presId="urn:microsoft.com/office/officeart/2005/8/layout/list1"/>
    <dgm:cxn modelId="{E47661BF-EC47-445C-99BB-012492E0B057}" type="presParOf" srcId="{86B86EBA-249E-4BE7-B40F-4012769ED356}" destId="{C52A0752-359D-4613-8486-C128356AD8BC}" srcOrd="0" destOrd="0" presId="urn:microsoft.com/office/officeart/2005/8/layout/list1"/>
    <dgm:cxn modelId="{D5CAE049-BB48-4D94-B8BC-FEBC22B06AD5}" type="presParOf" srcId="{86B86EBA-249E-4BE7-B40F-4012769ED356}" destId="{81A27BD2-36B8-4127-A219-2B03B5A1CDDC}" srcOrd="1" destOrd="0" presId="urn:microsoft.com/office/officeart/2005/8/layout/list1"/>
    <dgm:cxn modelId="{B94CF452-705B-4F4A-B938-407C52D39B11}" type="presParOf" srcId="{312FCB73-25A9-4140-A64C-C5B907DA678A}" destId="{189600EB-ECAE-4AD9-B1C7-0BF9B48D165B}" srcOrd="1" destOrd="0" presId="urn:microsoft.com/office/officeart/2005/8/layout/list1"/>
    <dgm:cxn modelId="{10D5FC47-D3A3-4358-BF77-591F41A88386}" type="presParOf" srcId="{312FCB73-25A9-4140-A64C-C5B907DA678A}" destId="{06FFA8BE-F3CE-4D43-95BF-C8FA2C50A7A9}" srcOrd="2" destOrd="0" presId="urn:microsoft.com/office/officeart/2005/8/layout/list1"/>
    <dgm:cxn modelId="{BC24F606-89C0-455A-A065-838E7AE4559D}" type="presParOf" srcId="{312FCB73-25A9-4140-A64C-C5B907DA678A}" destId="{A083F865-4A2F-45B9-A2A7-5AE7AC4DFCCD}" srcOrd="3" destOrd="0" presId="urn:microsoft.com/office/officeart/2005/8/layout/list1"/>
    <dgm:cxn modelId="{9E45911E-AFAF-4729-ADFD-55D1116A7055}" type="presParOf" srcId="{312FCB73-25A9-4140-A64C-C5B907DA678A}" destId="{EBBB6DEA-691F-43BE-BDC9-7B2165B86F18}" srcOrd="4" destOrd="0" presId="urn:microsoft.com/office/officeart/2005/8/layout/list1"/>
    <dgm:cxn modelId="{5E4CF649-D809-4150-AB76-481B1222FE67}" type="presParOf" srcId="{EBBB6DEA-691F-43BE-BDC9-7B2165B86F18}" destId="{A721CDF7-295E-42F6-BF03-254859463436}" srcOrd="0" destOrd="0" presId="urn:microsoft.com/office/officeart/2005/8/layout/list1"/>
    <dgm:cxn modelId="{538B8009-0CE9-4E78-A659-5E36CED22226}" type="presParOf" srcId="{EBBB6DEA-691F-43BE-BDC9-7B2165B86F18}" destId="{186D5930-8D41-405F-BDC6-B0A9B002F6B3}" srcOrd="1" destOrd="0" presId="urn:microsoft.com/office/officeart/2005/8/layout/list1"/>
    <dgm:cxn modelId="{8D66D84D-8A4F-4241-89AE-4A5E5EBF8E8C}" type="presParOf" srcId="{312FCB73-25A9-4140-A64C-C5B907DA678A}" destId="{0A5ED45B-8EB7-4BFA-B854-F5BB58099929}" srcOrd="5" destOrd="0" presId="urn:microsoft.com/office/officeart/2005/8/layout/list1"/>
    <dgm:cxn modelId="{2CDE61D2-2E83-4DAD-89ED-F531C67140C1}" type="presParOf" srcId="{312FCB73-25A9-4140-A64C-C5B907DA678A}" destId="{1A21BCFE-2968-4A42-97D1-C20E6E4C91DC}" srcOrd="6" destOrd="0" presId="urn:microsoft.com/office/officeart/2005/8/layout/list1"/>
    <dgm:cxn modelId="{B766A2B4-6BA0-47A2-A932-2C4178CCD522}" type="presParOf" srcId="{312FCB73-25A9-4140-A64C-C5B907DA678A}" destId="{216693B3-04D5-4811-B858-5FAA8C610AEA}" srcOrd="7" destOrd="0" presId="urn:microsoft.com/office/officeart/2005/8/layout/list1"/>
    <dgm:cxn modelId="{BF267918-8845-4E3A-96A7-758397F745E0}" type="presParOf" srcId="{312FCB73-25A9-4140-A64C-C5B907DA678A}" destId="{7102B82B-68E3-4FCF-AC90-44638EC0D6A6}" srcOrd="8" destOrd="0" presId="urn:microsoft.com/office/officeart/2005/8/layout/list1"/>
    <dgm:cxn modelId="{F357799D-CBA7-4A9A-ADB7-AB1867E19B63}" type="presParOf" srcId="{7102B82B-68E3-4FCF-AC90-44638EC0D6A6}" destId="{59A1FDA2-F0A0-4055-B526-CB554F41E0E7}" srcOrd="0" destOrd="0" presId="urn:microsoft.com/office/officeart/2005/8/layout/list1"/>
    <dgm:cxn modelId="{8A0DFB31-9630-4397-8B45-76322499BD33}" type="presParOf" srcId="{7102B82B-68E3-4FCF-AC90-44638EC0D6A6}" destId="{D0A1B0F6-F5B0-4506-B369-598AA2B8D867}" srcOrd="1" destOrd="0" presId="urn:microsoft.com/office/officeart/2005/8/layout/list1"/>
    <dgm:cxn modelId="{FFF0E77C-BCA4-440C-97C1-275508D89321}" type="presParOf" srcId="{312FCB73-25A9-4140-A64C-C5B907DA678A}" destId="{C7166D85-5FF8-4503-86A5-DD01A1710FE5}" srcOrd="9" destOrd="0" presId="urn:microsoft.com/office/officeart/2005/8/layout/list1"/>
    <dgm:cxn modelId="{2A8A66C5-E61F-4E70-A285-1FB0F6B5B0D6}" type="presParOf" srcId="{312FCB73-25A9-4140-A64C-C5B907DA678A}" destId="{D4196AE5-ACC0-473C-9882-A9330D5387F6}" srcOrd="10" destOrd="0" presId="urn:microsoft.com/office/officeart/2005/8/layout/list1"/>
    <dgm:cxn modelId="{4DA53191-9278-40E1-ADAF-274144B17950}" type="presParOf" srcId="{312FCB73-25A9-4140-A64C-C5B907DA678A}" destId="{FDBED98B-9B9E-4B2E-81CD-2EBF24819C56}" srcOrd="11" destOrd="0" presId="urn:microsoft.com/office/officeart/2005/8/layout/list1"/>
    <dgm:cxn modelId="{693DEAF1-1238-4319-8C6C-6311E038F576}" type="presParOf" srcId="{312FCB73-25A9-4140-A64C-C5B907DA678A}" destId="{BD07064C-020E-4AB6-B98D-E688BA17C167}" srcOrd="12" destOrd="0" presId="urn:microsoft.com/office/officeart/2005/8/layout/list1"/>
    <dgm:cxn modelId="{4DFD053C-5979-4E3C-86F5-1C875B094719}" type="presParOf" srcId="{BD07064C-020E-4AB6-B98D-E688BA17C167}" destId="{F8389CE8-8479-4ACE-9D6D-F509D39866FD}" srcOrd="0" destOrd="0" presId="urn:microsoft.com/office/officeart/2005/8/layout/list1"/>
    <dgm:cxn modelId="{51D4964F-6A62-46FF-9D19-3436C1F141CA}" type="presParOf" srcId="{BD07064C-020E-4AB6-B98D-E688BA17C167}" destId="{799B3CF6-C16E-4252-AB68-00C92908D58E}" srcOrd="1" destOrd="0" presId="urn:microsoft.com/office/officeart/2005/8/layout/list1"/>
    <dgm:cxn modelId="{8FA0506F-FEEE-4892-9844-2BDC8A6A8CFB}" type="presParOf" srcId="{312FCB73-25A9-4140-A64C-C5B907DA678A}" destId="{D1F5FF76-2FC5-42E6-BD0B-27D9E952E15A}" srcOrd="13" destOrd="0" presId="urn:microsoft.com/office/officeart/2005/8/layout/list1"/>
    <dgm:cxn modelId="{9E98D4B2-E7AE-49F8-8687-9965EA851866}" type="presParOf" srcId="{312FCB73-25A9-4140-A64C-C5B907DA678A}" destId="{9B7BD4F4-2E89-4B93-AEAF-AAFDC0C279C6}" srcOrd="14" destOrd="0" presId="urn:microsoft.com/office/officeart/2005/8/layout/list1"/>
    <dgm:cxn modelId="{A46A368D-0BCD-4CEC-92BD-F55249D6ECD8}" type="presParOf" srcId="{312FCB73-25A9-4140-A64C-C5B907DA678A}" destId="{A1E2234A-8BB8-4381-B739-BD663531CC2A}" srcOrd="15" destOrd="0" presId="urn:microsoft.com/office/officeart/2005/8/layout/list1"/>
    <dgm:cxn modelId="{4E7DEEF5-05BB-4DE4-A78F-70F415F49894}" type="presParOf" srcId="{312FCB73-25A9-4140-A64C-C5B907DA678A}" destId="{E1B0F04C-F727-4E8B-AC2F-CDBAC8802372}" srcOrd="16" destOrd="0" presId="urn:microsoft.com/office/officeart/2005/8/layout/list1"/>
    <dgm:cxn modelId="{39AF14B9-A476-4896-8148-E4BAFA4E29CA}" type="presParOf" srcId="{E1B0F04C-F727-4E8B-AC2F-CDBAC8802372}" destId="{B64A94AA-192C-44CC-A4E3-B245EB3161DA}" srcOrd="0" destOrd="0" presId="urn:microsoft.com/office/officeart/2005/8/layout/list1"/>
    <dgm:cxn modelId="{208ED8D7-81F6-4FD9-A9AE-04F3D1B6754E}" type="presParOf" srcId="{E1B0F04C-F727-4E8B-AC2F-CDBAC8802372}" destId="{368C3DA6-8589-4BA7-BB9F-3C89D9A68542}" srcOrd="1" destOrd="0" presId="urn:microsoft.com/office/officeart/2005/8/layout/list1"/>
    <dgm:cxn modelId="{EEAA4C6A-D963-449A-A1B0-2270970E07EB}" type="presParOf" srcId="{312FCB73-25A9-4140-A64C-C5B907DA678A}" destId="{08D87690-5EF8-4B01-A33B-92003527F623}" srcOrd="17" destOrd="0" presId="urn:microsoft.com/office/officeart/2005/8/layout/list1"/>
    <dgm:cxn modelId="{B5CC3AC7-2A1C-4BFD-83D4-B4D0EC382FE7}" type="presParOf" srcId="{312FCB73-25A9-4140-A64C-C5B907DA678A}" destId="{20F832F5-44EB-4EC7-9A5D-D794BA19FC6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51916D-5B73-EA49-9A84-D52547A6A4F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470B3-AF9B-4327-BB77-B75452F39133}">
      <dgm:prSet custT="1"/>
      <dgm:spPr>
        <a:solidFill>
          <a:srgbClr val="5B9BD5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Measure derated-FIT </a:t>
          </a:r>
          <a:r>
            <a:rPr lang="en-US" sz="1800" dirty="0" smtClean="0">
              <a:solidFill>
                <a:schemeClr val="tx1"/>
              </a:solidFill>
            </a:rPr>
            <a:t>rate</a:t>
          </a:r>
          <a:endParaRPr lang="en-US" sz="1800" dirty="0">
            <a:solidFill>
              <a:schemeClr val="tx1"/>
            </a:solidFill>
          </a:endParaRPr>
        </a:p>
      </dgm:t>
    </dgm:pt>
    <dgm:pt modelId="{99F8FC7F-42DC-4437-84A9-A1B1CC1E8950}" type="parTrans" cxnId="{45C98B36-5021-423E-A531-82541059DF6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E5C755-0D85-4EBE-B68B-8135A970E717}" type="sibTrans" cxnId="{45C98B36-5021-423E-A531-82541059DF6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52E66CC-7478-4EC4-B66E-28A12AAB97CB}">
      <dgm:prSet custT="1"/>
      <dgm:spPr>
        <a:solidFill>
          <a:srgbClr val="5B9BD5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Perform hardening on selected flops </a:t>
          </a:r>
        </a:p>
      </dgm:t>
    </dgm:pt>
    <dgm:pt modelId="{160C1300-D817-4F75-BB68-0501F48DCBE8}" type="parTrans" cxnId="{26DC08AD-160D-41E0-9BEB-D4130B8FA8F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60B0A7A-B159-4BAE-8AFD-858CA8E8E5A1}" type="sibTrans" cxnId="{26DC08AD-160D-41E0-9BEB-D4130B8FA8F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7C81D15-8103-4769-B379-6BFC313DF791}">
      <dgm:prSet custT="1"/>
      <dgm:spPr>
        <a:solidFill>
          <a:srgbClr val="5B9BD5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Calculate post-hardening FIT rate</a:t>
          </a:r>
        </a:p>
      </dgm:t>
    </dgm:pt>
    <dgm:pt modelId="{1CC97676-FCE4-4677-B920-CD6399E08970}" type="parTrans" cxnId="{815D82C4-43B0-4021-A70F-C38E344D4EC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E251D2-26BB-4D64-8F80-582C6CAACA6C}" type="sibTrans" cxnId="{815D82C4-43B0-4021-A70F-C38E344D4EC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29D3FB5-5DA3-4E88-AAF9-8D21290FBD16}">
      <dgm:prSet custT="1"/>
      <dgm:spPr>
        <a:solidFill>
          <a:srgbClr val="5B9BD5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Decide is hardening needed?</a:t>
          </a:r>
        </a:p>
      </dgm:t>
    </dgm:pt>
    <dgm:pt modelId="{5B874AD4-135A-42A0-8D5D-3C5A7EB91335}" type="parTrans" cxnId="{48903C68-E936-46DD-92D7-0EDB687B6004}">
      <dgm:prSet/>
      <dgm:spPr/>
      <dgm:t>
        <a:bodyPr/>
        <a:lstStyle/>
        <a:p>
          <a:endParaRPr lang="en-US" sz="2000"/>
        </a:p>
      </dgm:t>
    </dgm:pt>
    <dgm:pt modelId="{C8FCB8E7-96C5-4EA4-BA6B-B55BEB94C9DB}" type="sibTrans" cxnId="{48903C68-E936-46DD-92D7-0EDB687B6004}">
      <dgm:prSet/>
      <dgm:spPr/>
      <dgm:t>
        <a:bodyPr/>
        <a:lstStyle/>
        <a:p>
          <a:endParaRPr lang="en-US" sz="2000"/>
        </a:p>
      </dgm:t>
    </dgm:pt>
    <dgm:pt modelId="{FD710CFA-1EC6-824C-9D65-ABD1EE23D932}" type="pres">
      <dgm:prSet presAssocID="{4651916D-5B73-EA49-9A84-D52547A6A4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52199-3751-4831-A0AF-A42FC9B1BA05}" type="pres">
      <dgm:prSet presAssocID="{175470B3-AF9B-4327-BB77-B75452F39133}" presName="parTxOnly" presStyleLbl="node1" presStyleIdx="0" presStyleCnt="4" custScaleX="264999" custScaleY="308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EF930-80F5-4AD8-803E-F1B851BBE489}" type="pres">
      <dgm:prSet presAssocID="{7CE5C755-0D85-4EBE-B68B-8135A970E717}" presName="parTxOnlySpace" presStyleCnt="0"/>
      <dgm:spPr/>
    </dgm:pt>
    <dgm:pt modelId="{A41F0B17-0E59-44BE-8EB1-688C612A5686}" type="pres">
      <dgm:prSet presAssocID="{B29D3FB5-5DA3-4E88-AAF9-8D21290FBD16}" presName="parTxOnly" presStyleLbl="node1" presStyleIdx="1" presStyleCnt="4" custScaleX="265179" custScaleY="304296" custLinFactNeighborX="-9831" custLinFactNeighborY="-2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09857-AC80-4451-B4B9-BA629C5BFAAE}" type="pres">
      <dgm:prSet presAssocID="{C8FCB8E7-96C5-4EA4-BA6B-B55BEB94C9DB}" presName="parTxOnlySpace" presStyleCnt="0"/>
      <dgm:spPr/>
    </dgm:pt>
    <dgm:pt modelId="{7223D95A-E573-447C-BEBF-6E45C94993D2}" type="pres">
      <dgm:prSet presAssocID="{D52E66CC-7478-4EC4-B66E-28A12AAB97CB}" presName="parTxOnly" presStyleLbl="node1" presStyleIdx="2" presStyleCnt="4" custScaleX="281485" custScaleY="308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12EC-82B2-441D-82E0-80494F7B81D2}" type="pres">
      <dgm:prSet presAssocID="{D60B0A7A-B159-4BAE-8AFD-858CA8E8E5A1}" presName="parTxOnlySpace" presStyleCnt="0"/>
      <dgm:spPr/>
    </dgm:pt>
    <dgm:pt modelId="{566189BC-3ADE-4B6C-8920-194463D5EFD8}" type="pres">
      <dgm:prSet presAssocID="{87C81D15-8103-4769-B379-6BFC313DF791}" presName="parTxOnly" presStyleLbl="node1" presStyleIdx="3" presStyleCnt="4" custScaleX="255279" custScaleY="308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903C68-E936-46DD-92D7-0EDB687B6004}" srcId="{4651916D-5B73-EA49-9A84-D52547A6A4F3}" destId="{B29D3FB5-5DA3-4E88-AAF9-8D21290FBD16}" srcOrd="1" destOrd="0" parTransId="{5B874AD4-135A-42A0-8D5D-3C5A7EB91335}" sibTransId="{C8FCB8E7-96C5-4EA4-BA6B-B55BEB94C9DB}"/>
    <dgm:cxn modelId="{665FABD9-4E4E-4D7C-97AF-0FCCADF98791}" type="presOf" srcId="{4651916D-5B73-EA49-9A84-D52547A6A4F3}" destId="{FD710CFA-1EC6-824C-9D65-ABD1EE23D932}" srcOrd="0" destOrd="0" presId="urn:microsoft.com/office/officeart/2005/8/layout/chevron1"/>
    <dgm:cxn modelId="{2A00BDE5-A6EE-4F93-ADFD-C196C46467FB}" type="presOf" srcId="{87C81D15-8103-4769-B379-6BFC313DF791}" destId="{566189BC-3ADE-4B6C-8920-194463D5EFD8}" srcOrd="0" destOrd="0" presId="urn:microsoft.com/office/officeart/2005/8/layout/chevron1"/>
    <dgm:cxn modelId="{7A68821D-4A9B-4E53-A6BF-F71E96E9B2D7}" type="presOf" srcId="{175470B3-AF9B-4327-BB77-B75452F39133}" destId="{5D152199-3751-4831-A0AF-A42FC9B1BA05}" srcOrd="0" destOrd="0" presId="urn:microsoft.com/office/officeart/2005/8/layout/chevron1"/>
    <dgm:cxn modelId="{26DC08AD-160D-41E0-9BEB-D4130B8FA8F3}" srcId="{4651916D-5B73-EA49-9A84-D52547A6A4F3}" destId="{D52E66CC-7478-4EC4-B66E-28A12AAB97CB}" srcOrd="2" destOrd="0" parTransId="{160C1300-D817-4F75-BB68-0501F48DCBE8}" sibTransId="{D60B0A7A-B159-4BAE-8AFD-858CA8E8E5A1}"/>
    <dgm:cxn modelId="{815D82C4-43B0-4021-A70F-C38E344D4EC4}" srcId="{4651916D-5B73-EA49-9A84-D52547A6A4F3}" destId="{87C81D15-8103-4769-B379-6BFC313DF791}" srcOrd="3" destOrd="0" parTransId="{1CC97676-FCE4-4677-B920-CD6399E08970}" sibTransId="{73E251D2-26BB-4D64-8F80-582C6CAACA6C}"/>
    <dgm:cxn modelId="{C403D924-EEBB-476D-B19F-BFC2A5AD4B85}" type="presOf" srcId="{D52E66CC-7478-4EC4-B66E-28A12AAB97CB}" destId="{7223D95A-E573-447C-BEBF-6E45C94993D2}" srcOrd="0" destOrd="0" presId="urn:microsoft.com/office/officeart/2005/8/layout/chevron1"/>
    <dgm:cxn modelId="{45C98B36-5021-423E-A531-82541059DF62}" srcId="{4651916D-5B73-EA49-9A84-D52547A6A4F3}" destId="{175470B3-AF9B-4327-BB77-B75452F39133}" srcOrd="0" destOrd="0" parTransId="{99F8FC7F-42DC-4437-84A9-A1B1CC1E8950}" sibTransId="{7CE5C755-0D85-4EBE-B68B-8135A970E717}"/>
    <dgm:cxn modelId="{EDE2C305-69AD-4028-8A7D-38D285CCD75D}" type="presOf" srcId="{B29D3FB5-5DA3-4E88-AAF9-8D21290FBD16}" destId="{A41F0B17-0E59-44BE-8EB1-688C612A5686}" srcOrd="0" destOrd="0" presId="urn:microsoft.com/office/officeart/2005/8/layout/chevron1"/>
    <dgm:cxn modelId="{AC3FD04D-5B62-43A1-8622-AC151EF58231}" type="presParOf" srcId="{FD710CFA-1EC6-824C-9D65-ABD1EE23D932}" destId="{5D152199-3751-4831-A0AF-A42FC9B1BA05}" srcOrd="0" destOrd="0" presId="urn:microsoft.com/office/officeart/2005/8/layout/chevron1"/>
    <dgm:cxn modelId="{3AE6830B-34C1-458D-AF33-1D3E5C8D5ED9}" type="presParOf" srcId="{FD710CFA-1EC6-824C-9D65-ABD1EE23D932}" destId="{0C8EF930-80F5-4AD8-803E-F1B851BBE489}" srcOrd="1" destOrd="0" presId="urn:microsoft.com/office/officeart/2005/8/layout/chevron1"/>
    <dgm:cxn modelId="{F37F17B8-E0F8-4B3A-9693-D9408AACC6E8}" type="presParOf" srcId="{FD710CFA-1EC6-824C-9D65-ABD1EE23D932}" destId="{A41F0B17-0E59-44BE-8EB1-688C612A5686}" srcOrd="2" destOrd="0" presId="urn:microsoft.com/office/officeart/2005/8/layout/chevron1"/>
    <dgm:cxn modelId="{7141C4BD-0D4C-4939-A600-2C04A039CD51}" type="presParOf" srcId="{FD710CFA-1EC6-824C-9D65-ABD1EE23D932}" destId="{0B809857-AC80-4451-B4B9-BA629C5BFAAE}" srcOrd="3" destOrd="0" presId="urn:microsoft.com/office/officeart/2005/8/layout/chevron1"/>
    <dgm:cxn modelId="{5D93690F-BC78-40BE-987E-A1A49C9E08EE}" type="presParOf" srcId="{FD710CFA-1EC6-824C-9D65-ABD1EE23D932}" destId="{7223D95A-E573-447C-BEBF-6E45C94993D2}" srcOrd="4" destOrd="0" presId="urn:microsoft.com/office/officeart/2005/8/layout/chevron1"/>
    <dgm:cxn modelId="{9648B2BC-2F5D-4DC7-9146-222DAFF451D2}" type="presParOf" srcId="{FD710CFA-1EC6-824C-9D65-ABD1EE23D932}" destId="{9ED312EC-82B2-441D-82E0-80494F7B81D2}" srcOrd="5" destOrd="0" presId="urn:microsoft.com/office/officeart/2005/8/layout/chevron1"/>
    <dgm:cxn modelId="{ACEA4656-5905-4C9D-8CD8-FB43D454E1EB}" type="presParOf" srcId="{FD710CFA-1EC6-824C-9D65-ABD1EE23D932}" destId="{566189BC-3ADE-4B6C-8920-194463D5EFD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9864B-D38D-EA4E-A10B-F4AB0D4EC19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64803-64A9-1948-A96B-DD1BECC9EFA4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What are they?</a:t>
          </a:r>
        </a:p>
      </dgm:t>
    </dgm:pt>
    <dgm:pt modelId="{9EB44F34-B045-AB40-92FC-5658F6E1DF0B}" type="parTrans" cxnId="{304FD91A-C591-3D48-B279-6E0C23587D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FD2EF7-0E4F-4C46-AEBA-7BA2231B8525}" type="sibTrans" cxnId="{304FD91A-C591-3D48-B279-6E0C23587D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CC6CAF-9BFC-FB43-BFDC-DAB411BA770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Permanent damage to a transistor</a:t>
          </a:r>
        </a:p>
      </dgm:t>
    </dgm:pt>
    <dgm:pt modelId="{7671558E-1C11-EB46-B025-55F5C46E377A}" type="parTrans" cxnId="{A4DAE55C-96F2-3548-9381-4BA2890C4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56F386-4A37-E54C-AB5B-62A795E89A68}" type="sibTrans" cxnId="{A4DAE55C-96F2-3548-9381-4BA2890C4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5ECAEC-CC73-4568-8B64-90A1834C578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Fault models:</a:t>
          </a:r>
        </a:p>
      </dgm:t>
    </dgm:pt>
    <dgm:pt modelId="{9C8F9670-8346-4946-B588-D74C157A7318}" type="parTrans" cxnId="{75FD5BFA-1A75-4953-8840-AD36DA02D6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965FB2-72A2-4724-B6A3-6A2ED0ECA787}" type="sibTrans" cxnId="{75FD5BFA-1A75-4953-8840-AD36DA02D6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14F969-A685-47EA-99D5-1CB193D88A4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Stuck-at-0</a:t>
          </a:r>
        </a:p>
      </dgm:t>
    </dgm:pt>
    <dgm:pt modelId="{2B43A3B4-D79E-41AC-A182-8FD28BC9CDC0}" type="parTrans" cxnId="{5371A184-8AA9-4593-931E-39F1BB41CC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5999C9-C22E-4A86-87F2-362039A480F3}" type="sibTrans" cxnId="{5371A184-8AA9-4593-931E-39F1BB41CC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2626B6-FF53-4A82-973C-801AE2A1BE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Stuck-at-1</a:t>
          </a:r>
        </a:p>
      </dgm:t>
    </dgm:pt>
    <dgm:pt modelId="{F67F8124-86D9-45B6-B0F6-EDEA690CC93B}" type="parTrans" cxnId="{A7F565CC-FDCA-46DC-855A-50EEF4E391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D3AFF5-245F-4028-9872-37E4A91019BD}" type="sibTrans" cxnId="{A7F565CC-FDCA-46DC-855A-50EEF4E391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005A0A-A593-4636-B369-0BE29F91E22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Bridging-Fault</a:t>
          </a:r>
        </a:p>
      </dgm:t>
    </dgm:pt>
    <dgm:pt modelId="{D644D7C6-28A5-4F5B-A468-A00806800264}" type="parTrans" cxnId="{D8F7D775-6A9E-479E-82B1-730495FB19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570D24-692A-4BD7-A08B-FB99B7625C5F}" type="sibTrans" cxnId="{D8F7D775-6A9E-479E-82B1-730495FB19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531DA-6FFC-4EA5-A8A0-437EFE21D0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Etc.</a:t>
          </a:r>
        </a:p>
      </dgm:t>
    </dgm:pt>
    <dgm:pt modelId="{41263C3E-88D4-40C3-9508-7C4D53B3E6F5}" type="parTrans" cxnId="{46442EF1-B34B-4470-A018-76AD5E6940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BD320E-E47A-4100-880D-F928A41B97B7}" type="sibTrans" cxnId="{46442EF1-B34B-4470-A018-76AD5E6940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830251-278F-3B48-A0CB-BD88B228F02E}" type="pres">
      <dgm:prSet presAssocID="{3919864B-D38D-EA4E-A10B-F4AB0D4EC1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F0C048-84E9-C243-B544-2F6419287DBD}" type="pres">
      <dgm:prSet presAssocID="{FDB64803-64A9-1948-A96B-DD1BECC9EFA4}" presName="compNode" presStyleCnt="0"/>
      <dgm:spPr/>
    </dgm:pt>
    <dgm:pt modelId="{4BB0B0C5-CA3D-9144-AB09-149FEB57BC46}" type="pres">
      <dgm:prSet presAssocID="{FDB64803-64A9-1948-A96B-DD1BECC9EFA4}" presName="aNode" presStyleLbl="bgShp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04C88B4-5CA9-C546-B443-D539DD55B013}" type="pres">
      <dgm:prSet presAssocID="{FDB64803-64A9-1948-A96B-DD1BECC9EFA4}" presName="textNode" presStyleLbl="bgShp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0BF877-48DE-444A-B308-53001FFF730D}" type="pres">
      <dgm:prSet presAssocID="{FDB64803-64A9-1948-A96B-DD1BECC9EFA4}" presName="compChildNode" presStyleCnt="0"/>
      <dgm:spPr/>
    </dgm:pt>
    <dgm:pt modelId="{73991E83-38EC-9D46-831F-D3219A5A9E8F}" type="pres">
      <dgm:prSet presAssocID="{FDB64803-64A9-1948-A96B-DD1BECC9EFA4}" presName="theInnerList" presStyleCnt="0"/>
      <dgm:spPr/>
    </dgm:pt>
    <dgm:pt modelId="{149BD3F4-A359-AB40-917F-FC5CDED309BC}" type="pres">
      <dgm:prSet presAssocID="{E4CC6CAF-9BFC-FB43-BFDC-DAB411BA7704}" presName="childNode" presStyleLbl="node1" presStyleIdx="0" presStyleCnt="2" custLinFactY="-7108" custLinFactNeighborX="1435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A41BB2-93DE-4AC8-85D9-C5E0A930CCEA}" type="pres">
      <dgm:prSet presAssocID="{E4CC6CAF-9BFC-FB43-BFDC-DAB411BA7704}" presName="aSpace2" presStyleCnt="0"/>
      <dgm:spPr/>
    </dgm:pt>
    <dgm:pt modelId="{7828C644-8319-4096-9779-50DF3F046F0C}" type="pres">
      <dgm:prSet presAssocID="{C05ECAEC-CC73-4568-8B64-90A1834C578A}" presName="childNode" presStyleLbl="node1" presStyleIdx="1" presStyleCnt="2" custScaleY="167760" custLinFactNeighborX="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79548-366D-4A82-89FA-2A1AEC42609E}" type="presOf" srcId="{8F2626B6-FF53-4A82-973C-801AE2A1BEB9}" destId="{7828C644-8319-4096-9779-50DF3F046F0C}" srcOrd="0" destOrd="2" presId="urn:microsoft.com/office/officeart/2005/8/layout/lProcess2"/>
    <dgm:cxn modelId="{A4DAE55C-96F2-3548-9381-4BA2890C4F06}" srcId="{FDB64803-64A9-1948-A96B-DD1BECC9EFA4}" destId="{E4CC6CAF-9BFC-FB43-BFDC-DAB411BA7704}" srcOrd="0" destOrd="0" parTransId="{7671558E-1C11-EB46-B025-55F5C46E377A}" sibTransId="{7456F386-4A37-E54C-AB5B-62A795E89A68}"/>
    <dgm:cxn modelId="{75FD5BFA-1A75-4953-8840-AD36DA02D6B1}" srcId="{FDB64803-64A9-1948-A96B-DD1BECC9EFA4}" destId="{C05ECAEC-CC73-4568-8B64-90A1834C578A}" srcOrd="1" destOrd="0" parTransId="{9C8F9670-8346-4946-B588-D74C157A7318}" sibTransId="{C2965FB2-72A2-4724-B6A3-6A2ED0ECA787}"/>
    <dgm:cxn modelId="{031C0BA4-1D17-469F-9385-CE033587D69D}" type="presOf" srcId="{FDB64803-64A9-1948-A96B-DD1BECC9EFA4}" destId="{004C88B4-5CA9-C546-B443-D539DD55B013}" srcOrd="1" destOrd="0" presId="urn:microsoft.com/office/officeart/2005/8/layout/lProcess2"/>
    <dgm:cxn modelId="{084729E0-CDF6-4383-8350-2AA7840CC389}" type="presOf" srcId="{E4CC6CAF-9BFC-FB43-BFDC-DAB411BA7704}" destId="{149BD3F4-A359-AB40-917F-FC5CDED309BC}" srcOrd="0" destOrd="0" presId="urn:microsoft.com/office/officeart/2005/8/layout/lProcess2"/>
    <dgm:cxn modelId="{84EC04B7-B82D-4803-88F3-0E349DFB48C8}" type="presOf" srcId="{6814F969-A685-47EA-99D5-1CB193D88A4C}" destId="{7828C644-8319-4096-9779-50DF3F046F0C}" srcOrd="0" destOrd="1" presId="urn:microsoft.com/office/officeart/2005/8/layout/lProcess2"/>
    <dgm:cxn modelId="{154CB5F7-A78A-4107-AE3D-5EF30BFFAD4A}" type="presOf" srcId="{B2B531DA-6FFC-4EA5-A8A0-437EFE21D023}" destId="{7828C644-8319-4096-9779-50DF3F046F0C}" srcOrd="0" destOrd="4" presId="urn:microsoft.com/office/officeart/2005/8/layout/lProcess2"/>
    <dgm:cxn modelId="{D8F7D775-6A9E-479E-82B1-730495FB19D1}" srcId="{C05ECAEC-CC73-4568-8B64-90A1834C578A}" destId="{14005A0A-A593-4636-B369-0BE29F91E220}" srcOrd="2" destOrd="0" parTransId="{D644D7C6-28A5-4F5B-A468-A00806800264}" sibTransId="{C3570D24-692A-4BD7-A08B-FB99B7625C5F}"/>
    <dgm:cxn modelId="{5371A184-8AA9-4593-931E-39F1BB41CC71}" srcId="{C05ECAEC-CC73-4568-8B64-90A1834C578A}" destId="{6814F969-A685-47EA-99D5-1CB193D88A4C}" srcOrd="0" destOrd="0" parTransId="{2B43A3B4-D79E-41AC-A182-8FD28BC9CDC0}" sibTransId="{7B5999C9-C22E-4A86-87F2-362039A480F3}"/>
    <dgm:cxn modelId="{E6D092A9-CF07-4871-8972-F275868D18A5}" type="presOf" srcId="{14005A0A-A593-4636-B369-0BE29F91E220}" destId="{7828C644-8319-4096-9779-50DF3F046F0C}" srcOrd="0" destOrd="3" presId="urn:microsoft.com/office/officeart/2005/8/layout/lProcess2"/>
    <dgm:cxn modelId="{A7F565CC-FDCA-46DC-855A-50EEF4E391F3}" srcId="{C05ECAEC-CC73-4568-8B64-90A1834C578A}" destId="{8F2626B6-FF53-4A82-973C-801AE2A1BEB9}" srcOrd="1" destOrd="0" parTransId="{F67F8124-86D9-45B6-B0F6-EDEA690CC93B}" sibTransId="{61D3AFF5-245F-4028-9872-37E4A91019BD}"/>
    <dgm:cxn modelId="{1121D3C9-A864-4334-8540-CA216244FC02}" type="presOf" srcId="{FDB64803-64A9-1948-A96B-DD1BECC9EFA4}" destId="{4BB0B0C5-CA3D-9144-AB09-149FEB57BC46}" srcOrd="0" destOrd="0" presId="urn:microsoft.com/office/officeart/2005/8/layout/lProcess2"/>
    <dgm:cxn modelId="{46442EF1-B34B-4470-A018-76AD5E69401A}" srcId="{C05ECAEC-CC73-4568-8B64-90A1834C578A}" destId="{B2B531DA-6FFC-4EA5-A8A0-437EFE21D023}" srcOrd="3" destOrd="0" parTransId="{41263C3E-88D4-40C3-9508-7C4D53B3E6F5}" sibTransId="{CDBD320E-E47A-4100-880D-F928A41B97B7}"/>
    <dgm:cxn modelId="{10E70EAC-5F21-490F-A02E-48A1D8076507}" type="presOf" srcId="{C05ECAEC-CC73-4568-8B64-90A1834C578A}" destId="{7828C644-8319-4096-9779-50DF3F046F0C}" srcOrd="0" destOrd="0" presId="urn:microsoft.com/office/officeart/2005/8/layout/lProcess2"/>
    <dgm:cxn modelId="{82BDA964-67D7-437C-B9D3-B2E9A434EACF}" type="presOf" srcId="{3919864B-D38D-EA4E-A10B-F4AB0D4EC191}" destId="{B0830251-278F-3B48-A0CB-BD88B228F02E}" srcOrd="0" destOrd="0" presId="urn:microsoft.com/office/officeart/2005/8/layout/lProcess2"/>
    <dgm:cxn modelId="{304FD91A-C591-3D48-B279-6E0C23587D3B}" srcId="{3919864B-D38D-EA4E-A10B-F4AB0D4EC191}" destId="{FDB64803-64A9-1948-A96B-DD1BECC9EFA4}" srcOrd="0" destOrd="0" parTransId="{9EB44F34-B045-AB40-92FC-5658F6E1DF0B}" sibTransId="{E3FD2EF7-0E4F-4C46-AEBA-7BA2231B8525}"/>
    <dgm:cxn modelId="{44A42501-DB9E-4C3C-B23E-CAB40282E8F3}" type="presParOf" srcId="{B0830251-278F-3B48-A0CB-BD88B228F02E}" destId="{91F0C048-84E9-C243-B544-2F6419287DBD}" srcOrd="0" destOrd="0" presId="urn:microsoft.com/office/officeart/2005/8/layout/lProcess2"/>
    <dgm:cxn modelId="{9D2E62B2-26BB-458D-B40C-21EF0C245F04}" type="presParOf" srcId="{91F0C048-84E9-C243-B544-2F6419287DBD}" destId="{4BB0B0C5-CA3D-9144-AB09-149FEB57BC46}" srcOrd="0" destOrd="0" presId="urn:microsoft.com/office/officeart/2005/8/layout/lProcess2"/>
    <dgm:cxn modelId="{198D629E-CBD0-4EFC-8982-8E984D71EE9B}" type="presParOf" srcId="{91F0C048-84E9-C243-B544-2F6419287DBD}" destId="{004C88B4-5CA9-C546-B443-D539DD55B013}" srcOrd="1" destOrd="0" presId="urn:microsoft.com/office/officeart/2005/8/layout/lProcess2"/>
    <dgm:cxn modelId="{D24F88C5-E1C1-484D-AA52-49ABA262BE51}" type="presParOf" srcId="{91F0C048-84E9-C243-B544-2F6419287DBD}" destId="{B80BF877-48DE-444A-B308-53001FFF730D}" srcOrd="2" destOrd="0" presId="urn:microsoft.com/office/officeart/2005/8/layout/lProcess2"/>
    <dgm:cxn modelId="{0A228BC3-120A-4579-9C13-F5BF3624C627}" type="presParOf" srcId="{B80BF877-48DE-444A-B308-53001FFF730D}" destId="{73991E83-38EC-9D46-831F-D3219A5A9E8F}" srcOrd="0" destOrd="0" presId="urn:microsoft.com/office/officeart/2005/8/layout/lProcess2"/>
    <dgm:cxn modelId="{E93DF761-C2DA-4B22-897B-420EB5B939A6}" type="presParOf" srcId="{73991E83-38EC-9D46-831F-D3219A5A9E8F}" destId="{149BD3F4-A359-AB40-917F-FC5CDED309BC}" srcOrd="0" destOrd="0" presId="urn:microsoft.com/office/officeart/2005/8/layout/lProcess2"/>
    <dgm:cxn modelId="{9A912890-0A89-4935-B2C6-2486F2C996C6}" type="presParOf" srcId="{73991E83-38EC-9D46-831F-D3219A5A9E8F}" destId="{F5A41BB2-93DE-4AC8-85D9-C5E0A930CCEA}" srcOrd="1" destOrd="0" presId="urn:microsoft.com/office/officeart/2005/8/layout/lProcess2"/>
    <dgm:cxn modelId="{BB72010E-FD32-4127-BD81-5E9E71A16F12}" type="presParOf" srcId="{73991E83-38EC-9D46-831F-D3219A5A9E8F}" destId="{7828C644-8319-4096-9779-50DF3F046F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9864B-D38D-EA4E-A10B-F4AB0D4EC19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B59B3-5C35-1543-99CC-5090A166718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Logic-BIST</a:t>
          </a:r>
        </a:p>
      </dgm:t>
    </dgm:pt>
    <dgm:pt modelId="{F395B080-2318-3844-812E-A5BFA3A31105}" type="parTrans" cxnId="{95AF0669-7F32-0046-88D6-34BB53F9E0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90C1B9-E9E8-8642-837B-AF73734B35F4}" type="sibTrans" cxnId="{95AF0669-7F32-0046-88D6-34BB53F9E0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E18997-1104-4D9C-A1B2-22C6AB2923B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STL – Software Test Library</a:t>
          </a:r>
        </a:p>
      </dgm:t>
    </dgm:pt>
    <dgm:pt modelId="{6D78D5F1-E3A0-4266-AC95-95D1A5DC4CC7}" type="parTrans" cxnId="{2B278498-7D5F-4527-9717-0A6578C6A4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1E451D-E7D9-43C5-AE8C-D442D798094E}" type="sibTrans" cxnId="{2B278498-7D5F-4527-9717-0A6578C6A4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1FD1C-39A1-3F4F-B87C-75422177294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Lockstep – unit level</a:t>
          </a:r>
        </a:p>
      </dgm:t>
    </dgm:pt>
    <dgm:pt modelId="{C6F72DA2-5CC9-D34F-ACE8-8E5A7673C9D1}" type="sib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82AFCB-8572-D749-8287-0C79F07C4363}" type="parTrans" cxnId="{2FC4F473-F66D-1D41-B1DF-D32BE14BB8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0195A0-FE69-4C2D-A4EB-65766DF0DF4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Many other methodologies…</a:t>
          </a:r>
        </a:p>
      </dgm:t>
    </dgm:pt>
    <dgm:pt modelId="{1634C056-4568-4222-AD6A-5EC7EADE310A}" type="sibTrans" cxnId="{3CF7CCE0-ECB0-407D-B5EB-48072447231C}">
      <dgm:prSet/>
      <dgm:spPr/>
      <dgm:t>
        <a:bodyPr/>
        <a:lstStyle/>
        <a:p>
          <a:endParaRPr lang="en-US"/>
        </a:p>
      </dgm:t>
    </dgm:pt>
    <dgm:pt modelId="{1FF9AA5B-2B01-4C94-9795-AF8E37D83FE5}" type="parTrans" cxnId="{3CF7CCE0-ECB0-407D-B5EB-48072447231C}">
      <dgm:prSet/>
      <dgm:spPr/>
      <dgm:t>
        <a:bodyPr/>
        <a:lstStyle/>
        <a:p>
          <a:endParaRPr lang="en-US"/>
        </a:p>
      </dgm:t>
    </dgm:pt>
    <dgm:pt modelId="{312FCB73-25A9-4140-A64C-C5B907DA678A}" type="pres">
      <dgm:prSet presAssocID="{3919864B-D38D-EA4E-A10B-F4AB0D4EC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86EBA-249E-4BE7-B40F-4012769ED356}" type="pres">
      <dgm:prSet presAssocID="{AD01FD1C-39A1-3F4F-B87C-754221772946}" presName="parentLin" presStyleCnt="0"/>
      <dgm:spPr/>
    </dgm:pt>
    <dgm:pt modelId="{C52A0752-359D-4613-8486-C128356AD8BC}" type="pres">
      <dgm:prSet presAssocID="{AD01FD1C-39A1-3F4F-B87C-75422177294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1A27BD2-36B8-4127-A219-2B03B5A1CDDC}" type="pres">
      <dgm:prSet presAssocID="{AD01FD1C-39A1-3F4F-B87C-754221772946}" presName="parentText" presStyleLbl="node1" presStyleIdx="0" presStyleCnt="4" custScaleY="1317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00EB-ECAE-4AD9-B1C7-0BF9B48D165B}" type="pres">
      <dgm:prSet presAssocID="{AD01FD1C-39A1-3F4F-B87C-754221772946}" presName="negativeSpace" presStyleCnt="0"/>
      <dgm:spPr/>
    </dgm:pt>
    <dgm:pt modelId="{06FFA8BE-F3CE-4D43-95BF-C8FA2C50A7A9}" type="pres">
      <dgm:prSet presAssocID="{AD01FD1C-39A1-3F4F-B87C-754221772946}" presName="childText" presStyleLbl="conFgAcc1" presStyleIdx="0" presStyleCnt="4">
        <dgm:presLayoutVars>
          <dgm:bulletEnabled val="1"/>
        </dgm:presLayoutVars>
      </dgm:prSet>
      <dgm:spPr/>
    </dgm:pt>
    <dgm:pt modelId="{A083F865-4A2F-45B9-A2A7-5AE7AC4DFCCD}" type="pres">
      <dgm:prSet presAssocID="{C6F72DA2-5CC9-D34F-ACE8-8E5A7673C9D1}" presName="spaceBetweenRectangles" presStyleCnt="0"/>
      <dgm:spPr/>
    </dgm:pt>
    <dgm:pt modelId="{EBBB6DEA-691F-43BE-BDC9-7B2165B86F18}" type="pres">
      <dgm:prSet presAssocID="{A8E18997-1104-4D9C-A1B2-22C6AB2923BF}" presName="parentLin" presStyleCnt="0"/>
      <dgm:spPr/>
    </dgm:pt>
    <dgm:pt modelId="{A721CDF7-295E-42F6-BF03-254859463436}" type="pres">
      <dgm:prSet presAssocID="{A8E18997-1104-4D9C-A1B2-22C6AB2923B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6D5930-8D41-405F-BDC6-B0A9B002F6B3}" type="pres">
      <dgm:prSet presAssocID="{A8E18997-1104-4D9C-A1B2-22C6AB2923BF}" presName="parentText" presStyleLbl="node1" presStyleIdx="1" presStyleCnt="4" custScaleY="1242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ED45B-8EB7-4BFA-B854-F5BB58099929}" type="pres">
      <dgm:prSet presAssocID="{A8E18997-1104-4D9C-A1B2-22C6AB2923BF}" presName="negativeSpace" presStyleCnt="0"/>
      <dgm:spPr/>
    </dgm:pt>
    <dgm:pt modelId="{1A21BCFE-2968-4A42-97D1-C20E6E4C91DC}" type="pres">
      <dgm:prSet presAssocID="{A8E18997-1104-4D9C-A1B2-22C6AB2923BF}" presName="childText" presStyleLbl="conFgAcc1" presStyleIdx="1" presStyleCnt="4">
        <dgm:presLayoutVars>
          <dgm:bulletEnabled val="1"/>
        </dgm:presLayoutVars>
      </dgm:prSet>
      <dgm:spPr/>
    </dgm:pt>
    <dgm:pt modelId="{216693B3-04D5-4811-B858-5FAA8C610AEA}" type="pres">
      <dgm:prSet presAssocID="{D61E451D-E7D9-43C5-AE8C-D442D798094E}" presName="spaceBetweenRectangles" presStyleCnt="0"/>
      <dgm:spPr/>
    </dgm:pt>
    <dgm:pt modelId="{7102B82B-68E3-4FCF-AC90-44638EC0D6A6}" type="pres">
      <dgm:prSet presAssocID="{1EEB59B3-5C35-1543-99CC-5090A1667189}" presName="parentLin" presStyleCnt="0"/>
      <dgm:spPr/>
    </dgm:pt>
    <dgm:pt modelId="{59A1FDA2-F0A0-4055-B526-CB554F41E0E7}" type="pres">
      <dgm:prSet presAssocID="{1EEB59B3-5C35-1543-99CC-5090A166718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0A1B0F6-F5B0-4506-B369-598AA2B8D867}" type="pres">
      <dgm:prSet presAssocID="{1EEB59B3-5C35-1543-99CC-5090A1667189}" presName="parentText" presStyleLbl="node1" presStyleIdx="2" presStyleCnt="4" custScaleY="1414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66D85-5FF8-4503-86A5-DD01A1710FE5}" type="pres">
      <dgm:prSet presAssocID="{1EEB59B3-5C35-1543-99CC-5090A1667189}" presName="negativeSpace" presStyleCnt="0"/>
      <dgm:spPr/>
    </dgm:pt>
    <dgm:pt modelId="{D4196AE5-ACC0-473C-9882-A9330D5387F6}" type="pres">
      <dgm:prSet presAssocID="{1EEB59B3-5C35-1543-99CC-5090A1667189}" presName="childText" presStyleLbl="conFgAcc1" presStyleIdx="2" presStyleCnt="4">
        <dgm:presLayoutVars>
          <dgm:bulletEnabled val="1"/>
        </dgm:presLayoutVars>
      </dgm:prSet>
      <dgm:spPr/>
    </dgm:pt>
    <dgm:pt modelId="{FDBED98B-9B9E-4B2E-81CD-2EBF24819C56}" type="pres">
      <dgm:prSet presAssocID="{9F90C1B9-E9E8-8642-837B-AF73734B35F4}" presName="spaceBetweenRectangles" presStyleCnt="0"/>
      <dgm:spPr/>
    </dgm:pt>
    <dgm:pt modelId="{E1B0F04C-F727-4E8B-AC2F-CDBAC8802372}" type="pres">
      <dgm:prSet presAssocID="{EA0195A0-FE69-4C2D-A4EB-65766DF0DF4E}" presName="parentLin" presStyleCnt="0"/>
      <dgm:spPr/>
    </dgm:pt>
    <dgm:pt modelId="{B64A94AA-192C-44CC-A4E3-B245EB3161DA}" type="pres">
      <dgm:prSet presAssocID="{EA0195A0-FE69-4C2D-A4EB-65766DF0DF4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68C3DA6-8589-4BA7-BB9F-3C89D9A68542}" type="pres">
      <dgm:prSet presAssocID="{EA0195A0-FE69-4C2D-A4EB-65766DF0DF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87690-5EF8-4B01-A33B-92003527F623}" type="pres">
      <dgm:prSet presAssocID="{EA0195A0-FE69-4C2D-A4EB-65766DF0DF4E}" presName="negativeSpace" presStyleCnt="0"/>
      <dgm:spPr/>
    </dgm:pt>
    <dgm:pt modelId="{20F832F5-44EB-4EC7-9A5D-D794BA19FC63}" type="pres">
      <dgm:prSet presAssocID="{EA0195A0-FE69-4C2D-A4EB-65766DF0DF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278498-7D5F-4527-9717-0A6578C6A44E}" srcId="{3919864B-D38D-EA4E-A10B-F4AB0D4EC191}" destId="{A8E18997-1104-4D9C-A1B2-22C6AB2923BF}" srcOrd="1" destOrd="0" parTransId="{6D78D5F1-E3A0-4266-AC95-95D1A5DC4CC7}" sibTransId="{D61E451D-E7D9-43C5-AE8C-D442D798094E}"/>
    <dgm:cxn modelId="{BB7EADDF-87AB-4786-9041-63917805AFF5}" type="presOf" srcId="{A8E18997-1104-4D9C-A1B2-22C6AB2923BF}" destId="{186D5930-8D41-405F-BDC6-B0A9B002F6B3}" srcOrd="1" destOrd="0" presId="urn:microsoft.com/office/officeart/2005/8/layout/list1"/>
    <dgm:cxn modelId="{6E5193AF-2FF2-46E9-A51D-3F35E8395008}" type="presOf" srcId="{A8E18997-1104-4D9C-A1B2-22C6AB2923BF}" destId="{A721CDF7-295E-42F6-BF03-254859463436}" srcOrd="0" destOrd="0" presId="urn:microsoft.com/office/officeart/2005/8/layout/list1"/>
    <dgm:cxn modelId="{3CF7CCE0-ECB0-407D-B5EB-48072447231C}" srcId="{3919864B-D38D-EA4E-A10B-F4AB0D4EC191}" destId="{EA0195A0-FE69-4C2D-A4EB-65766DF0DF4E}" srcOrd="3" destOrd="0" parTransId="{1FF9AA5B-2B01-4C94-9795-AF8E37D83FE5}" sibTransId="{1634C056-4568-4222-AD6A-5EC7EADE310A}"/>
    <dgm:cxn modelId="{1220F1B3-D393-4288-8FEA-2D25BAAD0D85}" type="presOf" srcId="{1EEB59B3-5C35-1543-99CC-5090A1667189}" destId="{D0A1B0F6-F5B0-4506-B369-598AA2B8D867}" srcOrd="1" destOrd="0" presId="urn:microsoft.com/office/officeart/2005/8/layout/list1"/>
    <dgm:cxn modelId="{A25F12D0-9AAC-4801-BF19-93F875A75536}" type="presOf" srcId="{AD01FD1C-39A1-3F4F-B87C-754221772946}" destId="{81A27BD2-36B8-4127-A219-2B03B5A1CDDC}" srcOrd="1" destOrd="0" presId="urn:microsoft.com/office/officeart/2005/8/layout/list1"/>
    <dgm:cxn modelId="{95AF0669-7F32-0046-88D6-34BB53F9E068}" srcId="{3919864B-D38D-EA4E-A10B-F4AB0D4EC191}" destId="{1EEB59B3-5C35-1543-99CC-5090A1667189}" srcOrd="2" destOrd="0" parTransId="{F395B080-2318-3844-812E-A5BFA3A31105}" sibTransId="{9F90C1B9-E9E8-8642-837B-AF73734B35F4}"/>
    <dgm:cxn modelId="{C00FAE32-DC8B-415D-959F-EE1511861399}" type="presOf" srcId="{EA0195A0-FE69-4C2D-A4EB-65766DF0DF4E}" destId="{368C3DA6-8589-4BA7-BB9F-3C89D9A68542}" srcOrd="1" destOrd="0" presId="urn:microsoft.com/office/officeart/2005/8/layout/list1"/>
    <dgm:cxn modelId="{FDF6DADB-F920-49E2-ABE0-B5DF567E3B08}" type="presOf" srcId="{AD01FD1C-39A1-3F4F-B87C-754221772946}" destId="{C52A0752-359D-4613-8486-C128356AD8BC}" srcOrd="0" destOrd="0" presId="urn:microsoft.com/office/officeart/2005/8/layout/list1"/>
    <dgm:cxn modelId="{2FC4F473-F66D-1D41-B1DF-D32BE14BB809}" srcId="{3919864B-D38D-EA4E-A10B-F4AB0D4EC191}" destId="{AD01FD1C-39A1-3F4F-B87C-754221772946}" srcOrd="0" destOrd="0" parTransId="{2682AFCB-8572-D749-8287-0C79F07C4363}" sibTransId="{C6F72DA2-5CC9-D34F-ACE8-8E5A7673C9D1}"/>
    <dgm:cxn modelId="{3D3676C9-A578-4836-8199-DAE6DF145F01}" type="presOf" srcId="{1EEB59B3-5C35-1543-99CC-5090A1667189}" destId="{59A1FDA2-F0A0-4055-B526-CB554F41E0E7}" srcOrd="0" destOrd="0" presId="urn:microsoft.com/office/officeart/2005/8/layout/list1"/>
    <dgm:cxn modelId="{B07EA0BA-30FC-487E-A651-3BFADF3FB731}" type="presOf" srcId="{EA0195A0-FE69-4C2D-A4EB-65766DF0DF4E}" destId="{B64A94AA-192C-44CC-A4E3-B245EB3161DA}" srcOrd="0" destOrd="0" presId="urn:microsoft.com/office/officeart/2005/8/layout/list1"/>
    <dgm:cxn modelId="{7E274B88-AD20-4258-AE7F-D57BA76FF762}" type="presOf" srcId="{3919864B-D38D-EA4E-A10B-F4AB0D4EC191}" destId="{312FCB73-25A9-4140-A64C-C5B907DA678A}" srcOrd="0" destOrd="0" presId="urn:microsoft.com/office/officeart/2005/8/layout/list1"/>
    <dgm:cxn modelId="{0931D975-193A-4596-9836-A14C3CF85930}" type="presParOf" srcId="{312FCB73-25A9-4140-A64C-C5B907DA678A}" destId="{86B86EBA-249E-4BE7-B40F-4012769ED356}" srcOrd="0" destOrd="0" presId="urn:microsoft.com/office/officeart/2005/8/layout/list1"/>
    <dgm:cxn modelId="{43DD9841-85BB-4D10-9160-6ABC9AC6EAF7}" type="presParOf" srcId="{86B86EBA-249E-4BE7-B40F-4012769ED356}" destId="{C52A0752-359D-4613-8486-C128356AD8BC}" srcOrd="0" destOrd="0" presId="urn:microsoft.com/office/officeart/2005/8/layout/list1"/>
    <dgm:cxn modelId="{865918DE-9F8A-415E-9641-9EE5B2BECD18}" type="presParOf" srcId="{86B86EBA-249E-4BE7-B40F-4012769ED356}" destId="{81A27BD2-36B8-4127-A219-2B03B5A1CDDC}" srcOrd="1" destOrd="0" presId="urn:microsoft.com/office/officeart/2005/8/layout/list1"/>
    <dgm:cxn modelId="{E357AA13-9F4A-4C00-B18B-58DB9E5AC575}" type="presParOf" srcId="{312FCB73-25A9-4140-A64C-C5B907DA678A}" destId="{189600EB-ECAE-4AD9-B1C7-0BF9B48D165B}" srcOrd="1" destOrd="0" presId="urn:microsoft.com/office/officeart/2005/8/layout/list1"/>
    <dgm:cxn modelId="{6589475D-BB29-4BD9-B7E7-DE231CBE3E61}" type="presParOf" srcId="{312FCB73-25A9-4140-A64C-C5B907DA678A}" destId="{06FFA8BE-F3CE-4D43-95BF-C8FA2C50A7A9}" srcOrd="2" destOrd="0" presId="urn:microsoft.com/office/officeart/2005/8/layout/list1"/>
    <dgm:cxn modelId="{3C7931D3-5211-4046-B6FD-5D8F30A44E23}" type="presParOf" srcId="{312FCB73-25A9-4140-A64C-C5B907DA678A}" destId="{A083F865-4A2F-45B9-A2A7-5AE7AC4DFCCD}" srcOrd="3" destOrd="0" presId="urn:microsoft.com/office/officeart/2005/8/layout/list1"/>
    <dgm:cxn modelId="{271D2D93-DC08-4FEB-BF2A-082F3D6A71F5}" type="presParOf" srcId="{312FCB73-25A9-4140-A64C-C5B907DA678A}" destId="{EBBB6DEA-691F-43BE-BDC9-7B2165B86F18}" srcOrd="4" destOrd="0" presId="urn:microsoft.com/office/officeart/2005/8/layout/list1"/>
    <dgm:cxn modelId="{D5FB1519-21D4-4256-8557-E6FE7F4B189C}" type="presParOf" srcId="{EBBB6DEA-691F-43BE-BDC9-7B2165B86F18}" destId="{A721CDF7-295E-42F6-BF03-254859463436}" srcOrd="0" destOrd="0" presId="urn:microsoft.com/office/officeart/2005/8/layout/list1"/>
    <dgm:cxn modelId="{56D2A3F7-370C-4DA4-9329-4890B05FE03F}" type="presParOf" srcId="{EBBB6DEA-691F-43BE-BDC9-7B2165B86F18}" destId="{186D5930-8D41-405F-BDC6-B0A9B002F6B3}" srcOrd="1" destOrd="0" presId="urn:microsoft.com/office/officeart/2005/8/layout/list1"/>
    <dgm:cxn modelId="{DAA56BB1-DC82-4750-B1A0-5F613F3B2C4E}" type="presParOf" srcId="{312FCB73-25A9-4140-A64C-C5B907DA678A}" destId="{0A5ED45B-8EB7-4BFA-B854-F5BB58099929}" srcOrd="5" destOrd="0" presId="urn:microsoft.com/office/officeart/2005/8/layout/list1"/>
    <dgm:cxn modelId="{A0C23842-10A4-43AE-A5A2-4FB00E1BE7C5}" type="presParOf" srcId="{312FCB73-25A9-4140-A64C-C5B907DA678A}" destId="{1A21BCFE-2968-4A42-97D1-C20E6E4C91DC}" srcOrd="6" destOrd="0" presId="urn:microsoft.com/office/officeart/2005/8/layout/list1"/>
    <dgm:cxn modelId="{D23E3157-E13D-4CB3-A2BE-906066A49A5C}" type="presParOf" srcId="{312FCB73-25A9-4140-A64C-C5B907DA678A}" destId="{216693B3-04D5-4811-B858-5FAA8C610AEA}" srcOrd="7" destOrd="0" presId="urn:microsoft.com/office/officeart/2005/8/layout/list1"/>
    <dgm:cxn modelId="{6D45A1BF-17AC-484F-9ECE-24F839A72618}" type="presParOf" srcId="{312FCB73-25A9-4140-A64C-C5B907DA678A}" destId="{7102B82B-68E3-4FCF-AC90-44638EC0D6A6}" srcOrd="8" destOrd="0" presId="urn:microsoft.com/office/officeart/2005/8/layout/list1"/>
    <dgm:cxn modelId="{47167D72-8C7F-4067-AAFE-9CF6BEA9CCE3}" type="presParOf" srcId="{7102B82B-68E3-4FCF-AC90-44638EC0D6A6}" destId="{59A1FDA2-F0A0-4055-B526-CB554F41E0E7}" srcOrd="0" destOrd="0" presId="urn:microsoft.com/office/officeart/2005/8/layout/list1"/>
    <dgm:cxn modelId="{B1F4AC53-F548-4BFF-AC0A-059E2F3A68C6}" type="presParOf" srcId="{7102B82B-68E3-4FCF-AC90-44638EC0D6A6}" destId="{D0A1B0F6-F5B0-4506-B369-598AA2B8D867}" srcOrd="1" destOrd="0" presId="urn:microsoft.com/office/officeart/2005/8/layout/list1"/>
    <dgm:cxn modelId="{36564F07-DF92-4D26-9A20-E41234D5C383}" type="presParOf" srcId="{312FCB73-25A9-4140-A64C-C5B907DA678A}" destId="{C7166D85-5FF8-4503-86A5-DD01A1710FE5}" srcOrd="9" destOrd="0" presId="urn:microsoft.com/office/officeart/2005/8/layout/list1"/>
    <dgm:cxn modelId="{EA464AD0-88AA-438D-9E52-53C27105F083}" type="presParOf" srcId="{312FCB73-25A9-4140-A64C-C5B907DA678A}" destId="{D4196AE5-ACC0-473C-9882-A9330D5387F6}" srcOrd="10" destOrd="0" presId="urn:microsoft.com/office/officeart/2005/8/layout/list1"/>
    <dgm:cxn modelId="{2C34F401-B0DD-4627-B773-B716C357854F}" type="presParOf" srcId="{312FCB73-25A9-4140-A64C-C5B907DA678A}" destId="{FDBED98B-9B9E-4B2E-81CD-2EBF24819C56}" srcOrd="11" destOrd="0" presId="urn:microsoft.com/office/officeart/2005/8/layout/list1"/>
    <dgm:cxn modelId="{4CE416F4-A9C3-4E34-9983-653BD9FE6FB6}" type="presParOf" srcId="{312FCB73-25A9-4140-A64C-C5B907DA678A}" destId="{E1B0F04C-F727-4E8B-AC2F-CDBAC8802372}" srcOrd="12" destOrd="0" presId="urn:microsoft.com/office/officeart/2005/8/layout/list1"/>
    <dgm:cxn modelId="{7D04E314-1DC8-44C2-8A8A-517270AA4F59}" type="presParOf" srcId="{E1B0F04C-F727-4E8B-AC2F-CDBAC8802372}" destId="{B64A94AA-192C-44CC-A4E3-B245EB3161DA}" srcOrd="0" destOrd="0" presId="urn:microsoft.com/office/officeart/2005/8/layout/list1"/>
    <dgm:cxn modelId="{E0B56446-213A-4445-A0DB-EF71950ADAD0}" type="presParOf" srcId="{E1B0F04C-F727-4E8B-AC2F-CDBAC8802372}" destId="{368C3DA6-8589-4BA7-BB9F-3C89D9A68542}" srcOrd="1" destOrd="0" presId="urn:microsoft.com/office/officeart/2005/8/layout/list1"/>
    <dgm:cxn modelId="{84BC0BD4-99DE-4195-985C-7100848021E8}" type="presParOf" srcId="{312FCB73-25A9-4140-A64C-C5B907DA678A}" destId="{08D87690-5EF8-4B01-A33B-92003527F623}" srcOrd="13" destOrd="0" presId="urn:microsoft.com/office/officeart/2005/8/layout/list1"/>
    <dgm:cxn modelId="{12D9111F-9D40-4335-94EF-BB3F6FF11E1E}" type="presParOf" srcId="{312FCB73-25A9-4140-A64C-C5B907DA678A}" destId="{20F832F5-44EB-4EC7-9A5D-D794BA19FC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834A11-428C-4125-BB8B-EE970CE4CA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0EF84-65A8-4B76-B54A-4A76410DB34F}">
      <dgm:prSet/>
      <dgm:spPr/>
      <dgm:t>
        <a:bodyPr/>
        <a:lstStyle/>
        <a:p>
          <a:pPr rtl="0"/>
          <a:r>
            <a:rPr lang="en-US" smtClean="0"/>
            <a:t>Needed for all type of SM’s</a:t>
          </a:r>
          <a:endParaRPr lang="en-US"/>
        </a:p>
      </dgm:t>
    </dgm:pt>
    <dgm:pt modelId="{5ABC8D96-3188-4025-859D-2D9FD9C6F4F6}" type="parTrans" cxnId="{C00758F1-DD82-4A6F-B265-C97F9FB415C0}">
      <dgm:prSet/>
      <dgm:spPr/>
      <dgm:t>
        <a:bodyPr/>
        <a:lstStyle/>
        <a:p>
          <a:endParaRPr lang="en-US"/>
        </a:p>
      </dgm:t>
    </dgm:pt>
    <dgm:pt modelId="{383A934E-1706-44F5-9D90-0C759869C2D3}" type="sibTrans" cxnId="{C00758F1-DD82-4A6F-B265-C97F9FB415C0}">
      <dgm:prSet/>
      <dgm:spPr/>
      <dgm:t>
        <a:bodyPr/>
        <a:lstStyle/>
        <a:p>
          <a:endParaRPr lang="en-US"/>
        </a:p>
      </dgm:t>
    </dgm:pt>
    <dgm:pt modelId="{EB1B090B-050F-453E-B2D6-337CCBC29A89}">
      <dgm:prSet custT="1"/>
      <dgm:spPr/>
      <dgm:t>
        <a:bodyPr/>
        <a:lstStyle/>
        <a:p>
          <a:pPr rtl="0"/>
          <a:r>
            <a:rPr lang="en-US" sz="2000" dirty="0" smtClean="0"/>
            <a:t>To meet ASIL target</a:t>
          </a:r>
          <a:endParaRPr lang="en-US" sz="2000" dirty="0"/>
        </a:p>
      </dgm:t>
    </dgm:pt>
    <dgm:pt modelId="{2DFB15BE-0722-4682-B58D-A56B3986260A}" type="parTrans" cxnId="{EFA82018-46E7-447F-9AB3-896B8D17BA23}">
      <dgm:prSet/>
      <dgm:spPr/>
      <dgm:t>
        <a:bodyPr/>
        <a:lstStyle/>
        <a:p>
          <a:endParaRPr lang="en-US"/>
        </a:p>
      </dgm:t>
    </dgm:pt>
    <dgm:pt modelId="{C15A03E7-CFB5-427B-9024-5FED11346809}" type="sibTrans" cxnId="{EFA82018-46E7-447F-9AB3-896B8D17BA23}">
      <dgm:prSet/>
      <dgm:spPr/>
      <dgm:t>
        <a:bodyPr/>
        <a:lstStyle/>
        <a:p>
          <a:endParaRPr lang="en-US"/>
        </a:p>
      </dgm:t>
    </dgm:pt>
    <dgm:pt modelId="{D957A8B9-8B55-4B64-8569-3DB431183709}">
      <dgm:prSet custT="1"/>
      <dgm:spPr/>
      <dgm:t>
        <a:bodyPr/>
        <a:lstStyle/>
        <a:p>
          <a:pPr rtl="0"/>
          <a:r>
            <a:rPr lang="en-US" sz="2000" dirty="0" smtClean="0"/>
            <a:t>To prove to our customers and auditors</a:t>
          </a:r>
          <a:endParaRPr lang="en-US" sz="2000" dirty="0"/>
        </a:p>
      </dgm:t>
    </dgm:pt>
    <dgm:pt modelId="{B05EB565-F2E0-4B20-9163-71DE2C6F816B}" type="parTrans" cxnId="{912FD6C7-C54D-4DBB-9D8F-25C0492B7923}">
      <dgm:prSet/>
      <dgm:spPr/>
      <dgm:t>
        <a:bodyPr/>
        <a:lstStyle/>
        <a:p>
          <a:endParaRPr lang="en-US"/>
        </a:p>
      </dgm:t>
    </dgm:pt>
    <dgm:pt modelId="{77970A53-E7C4-47D5-B382-8EC4F583DCDD}" type="sibTrans" cxnId="{912FD6C7-C54D-4DBB-9D8F-25C0492B7923}">
      <dgm:prSet/>
      <dgm:spPr/>
      <dgm:t>
        <a:bodyPr/>
        <a:lstStyle/>
        <a:p>
          <a:endParaRPr lang="en-US"/>
        </a:p>
      </dgm:t>
    </dgm:pt>
    <dgm:pt modelId="{DB4B01F1-129E-412C-8F90-12F046A5AAFC}">
      <dgm:prSet/>
      <dgm:spPr/>
      <dgm:t>
        <a:bodyPr/>
        <a:lstStyle/>
        <a:p>
          <a:pPr rtl="0"/>
          <a:r>
            <a:rPr lang="en-US" smtClean="0"/>
            <a:t>Need to perform fault-simulation on all gates</a:t>
          </a:r>
          <a:endParaRPr lang="en-US"/>
        </a:p>
      </dgm:t>
    </dgm:pt>
    <dgm:pt modelId="{20646ABA-1DD3-41D9-B88C-CC29179AFCD3}" type="parTrans" cxnId="{AC5A3CFD-EF80-45DD-A0E2-969F7B73F988}">
      <dgm:prSet/>
      <dgm:spPr/>
      <dgm:t>
        <a:bodyPr/>
        <a:lstStyle/>
        <a:p>
          <a:endParaRPr lang="en-US"/>
        </a:p>
      </dgm:t>
    </dgm:pt>
    <dgm:pt modelId="{2B924A56-63AA-4534-894B-89D841AC6F03}" type="sibTrans" cxnId="{AC5A3CFD-EF80-45DD-A0E2-969F7B73F988}">
      <dgm:prSet/>
      <dgm:spPr/>
      <dgm:t>
        <a:bodyPr/>
        <a:lstStyle/>
        <a:p>
          <a:endParaRPr lang="en-US"/>
        </a:p>
      </dgm:t>
    </dgm:pt>
    <dgm:pt modelId="{45534021-AFDA-4C7A-83F5-BDF655449918}">
      <dgm:prSet custT="1"/>
      <dgm:spPr/>
      <dgm:t>
        <a:bodyPr/>
        <a:lstStyle/>
        <a:p>
          <a:pPr rtl="0"/>
          <a:r>
            <a:rPr lang="en-US" sz="2000" dirty="0" smtClean="0"/>
            <a:t>Done on gate-level</a:t>
          </a:r>
          <a:endParaRPr lang="en-US" sz="2000" dirty="0"/>
        </a:p>
      </dgm:t>
    </dgm:pt>
    <dgm:pt modelId="{8AA97EFA-48C8-4F3A-BFBA-057371859D8F}" type="parTrans" cxnId="{6908A2CB-3780-4517-B99F-A456FF7E27EB}">
      <dgm:prSet/>
      <dgm:spPr/>
      <dgm:t>
        <a:bodyPr/>
        <a:lstStyle/>
        <a:p>
          <a:endParaRPr lang="en-US"/>
        </a:p>
      </dgm:t>
    </dgm:pt>
    <dgm:pt modelId="{E8FCA2BD-F81F-4BD7-9F27-6F3891D9F634}" type="sibTrans" cxnId="{6908A2CB-3780-4517-B99F-A456FF7E27EB}">
      <dgm:prSet/>
      <dgm:spPr/>
      <dgm:t>
        <a:bodyPr/>
        <a:lstStyle/>
        <a:p>
          <a:endParaRPr lang="en-US"/>
        </a:p>
      </dgm:t>
    </dgm:pt>
    <dgm:pt modelId="{0A0CA53E-18B1-4077-92AA-06553B853B2D}">
      <dgm:prSet/>
      <dgm:spPr/>
      <dgm:t>
        <a:bodyPr/>
        <a:lstStyle/>
        <a:p>
          <a:pPr rtl="0"/>
          <a:r>
            <a:rPr lang="en-US" dirty="0" smtClean="0"/>
            <a:t>Run on multiple      fault models</a:t>
          </a:r>
          <a:endParaRPr lang="en-US" dirty="0"/>
        </a:p>
      </dgm:t>
    </dgm:pt>
    <dgm:pt modelId="{AA73EAD5-2A9F-426D-A153-71BD7EE16A9D}" type="parTrans" cxnId="{685ECFB8-64AF-400C-8288-3D7108B86F09}">
      <dgm:prSet/>
      <dgm:spPr/>
      <dgm:t>
        <a:bodyPr/>
        <a:lstStyle/>
        <a:p>
          <a:endParaRPr lang="en-US"/>
        </a:p>
      </dgm:t>
    </dgm:pt>
    <dgm:pt modelId="{D6936BFE-05DF-4672-9485-5B7EDE958E5D}" type="sibTrans" cxnId="{685ECFB8-64AF-400C-8288-3D7108B86F09}">
      <dgm:prSet/>
      <dgm:spPr/>
      <dgm:t>
        <a:bodyPr/>
        <a:lstStyle/>
        <a:p>
          <a:endParaRPr lang="en-US"/>
        </a:p>
      </dgm:t>
    </dgm:pt>
    <dgm:pt modelId="{637142A7-D891-4BA6-ACA9-99C34D56DAE6}">
      <dgm:prSet custT="1"/>
      <dgm:spPr/>
      <dgm:t>
        <a:bodyPr/>
        <a:lstStyle/>
        <a:p>
          <a:pPr rtl="0"/>
          <a:r>
            <a:rPr lang="en-US" sz="2000" dirty="0" smtClean="0"/>
            <a:t>Stuck-at-0, Stuck-at-1</a:t>
          </a:r>
          <a:endParaRPr lang="en-US" sz="2000" dirty="0"/>
        </a:p>
      </dgm:t>
    </dgm:pt>
    <dgm:pt modelId="{F5D34C9B-CE95-4249-A4E6-96524EB32889}" type="parTrans" cxnId="{3FC471F7-3B0C-47DB-B24D-9DF08944F247}">
      <dgm:prSet/>
      <dgm:spPr/>
      <dgm:t>
        <a:bodyPr/>
        <a:lstStyle/>
        <a:p>
          <a:endParaRPr lang="en-US"/>
        </a:p>
      </dgm:t>
    </dgm:pt>
    <dgm:pt modelId="{C72BB6C9-378C-4A1C-AB2D-556B74004EAE}" type="sibTrans" cxnId="{3FC471F7-3B0C-47DB-B24D-9DF08944F247}">
      <dgm:prSet/>
      <dgm:spPr/>
      <dgm:t>
        <a:bodyPr/>
        <a:lstStyle/>
        <a:p>
          <a:endParaRPr lang="en-US"/>
        </a:p>
      </dgm:t>
    </dgm:pt>
    <dgm:pt modelId="{5E870BC8-3B4E-448F-82AD-AB0ABEB7C5FB}">
      <dgm:prSet custT="1"/>
      <dgm:spPr/>
      <dgm:t>
        <a:bodyPr/>
        <a:lstStyle/>
        <a:p>
          <a:pPr rtl="0"/>
          <a:r>
            <a:rPr lang="en-US" sz="2000" dirty="0" smtClean="0"/>
            <a:t>Bridging-fault</a:t>
          </a:r>
          <a:endParaRPr lang="en-US" sz="2000" dirty="0"/>
        </a:p>
      </dgm:t>
    </dgm:pt>
    <dgm:pt modelId="{6291272A-2D8B-48CC-95C5-8B0BFE83AE9F}" type="parTrans" cxnId="{7698C5C4-A53A-434D-B0C6-CCDA15DF42B8}">
      <dgm:prSet/>
      <dgm:spPr/>
      <dgm:t>
        <a:bodyPr/>
        <a:lstStyle/>
        <a:p>
          <a:endParaRPr lang="en-US"/>
        </a:p>
      </dgm:t>
    </dgm:pt>
    <dgm:pt modelId="{FF6E57E5-E4DB-419F-9E50-23B8598EA960}" type="sibTrans" cxnId="{7698C5C4-A53A-434D-B0C6-CCDA15DF42B8}">
      <dgm:prSet/>
      <dgm:spPr/>
      <dgm:t>
        <a:bodyPr/>
        <a:lstStyle/>
        <a:p>
          <a:endParaRPr lang="en-US"/>
        </a:p>
      </dgm:t>
    </dgm:pt>
    <dgm:pt modelId="{6E4FF73E-6022-4677-BE5E-F8B3D134BF0B}">
      <dgm:prSet custT="1"/>
      <dgm:spPr/>
      <dgm:t>
        <a:bodyPr/>
        <a:lstStyle/>
        <a:p>
          <a:pPr rtl="0"/>
          <a:r>
            <a:rPr lang="en-US" sz="2000" dirty="0" smtClean="0"/>
            <a:t>Etc.</a:t>
          </a:r>
          <a:endParaRPr lang="en-US" sz="2000" dirty="0"/>
        </a:p>
      </dgm:t>
    </dgm:pt>
    <dgm:pt modelId="{67313CA9-EAB3-4E39-951C-7B045F1FACF6}" type="parTrans" cxnId="{46790329-0CB3-41A6-AFCC-ACFBE5C0748D}">
      <dgm:prSet/>
      <dgm:spPr/>
      <dgm:t>
        <a:bodyPr/>
        <a:lstStyle/>
        <a:p>
          <a:endParaRPr lang="en-US"/>
        </a:p>
      </dgm:t>
    </dgm:pt>
    <dgm:pt modelId="{BAE21F3C-84F5-4138-A1DF-327289AD7FDF}" type="sibTrans" cxnId="{46790329-0CB3-41A6-AFCC-ACFBE5C0748D}">
      <dgm:prSet/>
      <dgm:spPr/>
      <dgm:t>
        <a:bodyPr/>
        <a:lstStyle/>
        <a:p>
          <a:endParaRPr lang="en-US"/>
        </a:p>
      </dgm:t>
    </dgm:pt>
    <dgm:pt modelId="{339D741E-9857-4F84-8527-8DF433E2CE03}">
      <dgm:prSet/>
      <dgm:spPr/>
      <dgm:t>
        <a:bodyPr/>
        <a:lstStyle/>
        <a:p>
          <a:pPr rtl="0"/>
          <a:r>
            <a:rPr lang="en-US" dirty="0" smtClean="0"/>
            <a:t>The compute task is immense:</a:t>
          </a:r>
          <a:endParaRPr lang="en-US" dirty="0"/>
        </a:p>
      </dgm:t>
    </dgm:pt>
    <dgm:pt modelId="{B0D8D61D-42D9-464C-AAA7-6D9064518DDF}" type="parTrans" cxnId="{A983B4E7-BFC9-44BF-893C-A717E37E350A}">
      <dgm:prSet/>
      <dgm:spPr/>
      <dgm:t>
        <a:bodyPr/>
        <a:lstStyle/>
        <a:p>
          <a:endParaRPr lang="en-US"/>
        </a:p>
      </dgm:t>
    </dgm:pt>
    <dgm:pt modelId="{5BCA9EE6-FF7A-494A-823C-BBF6CC849BB1}" type="sibTrans" cxnId="{A983B4E7-BFC9-44BF-893C-A717E37E350A}">
      <dgm:prSet/>
      <dgm:spPr/>
      <dgm:t>
        <a:bodyPr/>
        <a:lstStyle/>
        <a:p>
          <a:endParaRPr lang="en-US"/>
        </a:p>
      </dgm:t>
    </dgm:pt>
    <dgm:pt modelId="{065C270A-EA48-4939-B276-7AF0520FF76D}">
      <dgm:prSet custT="1"/>
      <dgm:spPr/>
      <dgm:t>
        <a:bodyPr/>
        <a:lstStyle/>
        <a:p>
          <a:pPr rtl="0"/>
          <a:r>
            <a:rPr lang="en-US" sz="1800" dirty="0" smtClean="0"/>
            <a:t>Number of gates * 2 * time-per-fault-sim</a:t>
          </a:r>
          <a:endParaRPr lang="en-US" sz="1800" dirty="0"/>
        </a:p>
      </dgm:t>
    </dgm:pt>
    <dgm:pt modelId="{15804D82-4682-459C-A5D5-69C196A29C65}" type="parTrans" cxnId="{6710CB3A-6C67-438D-AE2D-78C43930BEE2}">
      <dgm:prSet/>
      <dgm:spPr/>
      <dgm:t>
        <a:bodyPr/>
        <a:lstStyle/>
        <a:p>
          <a:endParaRPr lang="en-US"/>
        </a:p>
      </dgm:t>
    </dgm:pt>
    <dgm:pt modelId="{F67CA8B7-5B89-4CE1-B91F-F70C917E5567}" type="sibTrans" cxnId="{6710CB3A-6C67-438D-AE2D-78C43930BEE2}">
      <dgm:prSet/>
      <dgm:spPr/>
      <dgm:t>
        <a:bodyPr/>
        <a:lstStyle/>
        <a:p>
          <a:endParaRPr lang="en-US"/>
        </a:p>
      </dgm:t>
    </dgm:pt>
    <dgm:pt modelId="{7F8F2E15-4FDA-46B4-AAAA-1BA94D56FD02}">
      <dgm:prSet custT="1"/>
      <dgm:spPr/>
      <dgm:t>
        <a:bodyPr/>
        <a:lstStyle/>
        <a:p>
          <a:pPr rtl="0"/>
          <a:r>
            <a:rPr lang="en-US" sz="2000" dirty="0" smtClean="0"/>
            <a:t>Multiple fault simulations per gate</a:t>
          </a:r>
          <a:endParaRPr lang="en-US" sz="2000" dirty="0"/>
        </a:p>
      </dgm:t>
    </dgm:pt>
    <dgm:pt modelId="{D793D56D-FE98-445E-84B5-791A16BDB66D}" type="parTrans" cxnId="{847C3786-3192-4481-AD63-E543DEA9C283}">
      <dgm:prSet/>
      <dgm:spPr/>
      <dgm:t>
        <a:bodyPr/>
        <a:lstStyle/>
        <a:p>
          <a:endParaRPr lang="en-US"/>
        </a:p>
      </dgm:t>
    </dgm:pt>
    <dgm:pt modelId="{C1311CBE-3A49-42CD-812D-E44EA6CFEA1D}" type="sibTrans" cxnId="{847C3786-3192-4481-AD63-E543DEA9C283}">
      <dgm:prSet/>
      <dgm:spPr/>
      <dgm:t>
        <a:bodyPr/>
        <a:lstStyle/>
        <a:p>
          <a:endParaRPr lang="en-US"/>
        </a:p>
      </dgm:t>
    </dgm:pt>
    <dgm:pt modelId="{BF7B6022-4A07-4EED-91B7-B07F288A47E9}">
      <dgm:prSet custT="1"/>
      <dgm:spPr/>
      <dgm:t>
        <a:bodyPr/>
        <a:lstStyle/>
        <a:p>
          <a:pPr rtl="0"/>
          <a:r>
            <a:rPr lang="en-US" sz="1800" dirty="0" smtClean="0"/>
            <a:t>100M  gates * 2 faults  * 2 min                                     = 400 M minutes = 761 years </a:t>
          </a:r>
          <a:endParaRPr lang="en-US" sz="1800" dirty="0"/>
        </a:p>
      </dgm:t>
    </dgm:pt>
    <dgm:pt modelId="{9E2267B9-08F6-4098-A36D-FC172FCE11BD}" type="parTrans" cxnId="{169F5F95-A3C7-4C08-967F-F58B43CA4B98}">
      <dgm:prSet/>
      <dgm:spPr/>
      <dgm:t>
        <a:bodyPr/>
        <a:lstStyle/>
        <a:p>
          <a:endParaRPr lang="en-US"/>
        </a:p>
      </dgm:t>
    </dgm:pt>
    <dgm:pt modelId="{0C276487-3CFF-4503-B4B4-8E1E5D022927}" type="sibTrans" cxnId="{169F5F95-A3C7-4C08-967F-F58B43CA4B98}">
      <dgm:prSet/>
      <dgm:spPr/>
      <dgm:t>
        <a:bodyPr/>
        <a:lstStyle/>
        <a:p>
          <a:endParaRPr lang="en-US"/>
        </a:p>
      </dgm:t>
    </dgm:pt>
    <dgm:pt modelId="{1B6F33F8-7A57-4889-B4CA-2911C07E03B1}" type="pres">
      <dgm:prSet presAssocID="{A3834A11-428C-4125-BB8B-EE970CE4CA68}" presName="Name0" presStyleCnt="0">
        <dgm:presLayoutVars>
          <dgm:dir/>
          <dgm:animLvl val="lvl"/>
          <dgm:resizeHandles val="exact"/>
        </dgm:presLayoutVars>
      </dgm:prSet>
      <dgm:spPr/>
    </dgm:pt>
    <dgm:pt modelId="{11C937BC-DD26-46B1-9B3A-F16ED7FB45F2}" type="pres">
      <dgm:prSet presAssocID="{D910EF84-65A8-4B76-B54A-4A76410DB34F}" presName="linNode" presStyleCnt="0"/>
      <dgm:spPr/>
    </dgm:pt>
    <dgm:pt modelId="{6509268A-86AC-460C-9A45-1201BB750582}" type="pres">
      <dgm:prSet presAssocID="{D910EF84-65A8-4B76-B54A-4A76410DB34F}" presName="parentText" presStyleLbl="node1" presStyleIdx="0" presStyleCnt="4" custScaleX="155181">
        <dgm:presLayoutVars>
          <dgm:chMax val="1"/>
          <dgm:bulletEnabled val="1"/>
        </dgm:presLayoutVars>
      </dgm:prSet>
      <dgm:spPr/>
    </dgm:pt>
    <dgm:pt modelId="{FF0F476A-3055-49B8-ABCD-63D67FC9E11D}" type="pres">
      <dgm:prSet presAssocID="{D910EF84-65A8-4B76-B54A-4A76410DB34F}" presName="descendantText" presStyleLbl="alignAccFollowNode1" presStyleIdx="0" presStyleCnt="4">
        <dgm:presLayoutVars>
          <dgm:bulletEnabled val="1"/>
        </dgm:presLayoutVars>
      </dgm:prSet>
      <dgm:spPr/>
    </dgm:pt>
    <dgm:pt modelId="{ED6EFB04-63E9-454C-9168-0DE979EF189C}" type="pres">
      <dgm:prSet presAssocID="{383A934E-1706-44F5-9D90-0C759869C2D3}" presName="sp" presStyleCnt="0"/>
      <dgm:spPr/>
    </dgm:pt>
    <dgm:pt modelId="{4F459ADF-6042-4F19-8252-5110AB4281BE}" type="pres">
      <dgm:prSet presAssocID="{DB4B01F1-129E-412C-8F90-12F046A5AAFC}" presName="linNode" presStyleCnt="0"/>
      <dgm:spPr/>
    </dgm:pt>
    <dgm:pt modelId="{01E59374-E1C7-4B9E-B3E6-C7D256BAE3BA}" type="pres">
      <dgm:prSet presAssocID="{DB4B01F1-129E-412C-8F90-12F046A5AAFC}" presName="parentText" presStyleLbl="node1" presStyleIdx="1" presStyleCnt="4" custScaleX="155181">
        <dgm:presLayoutVars>
          <dgm:chMax val="1"/>
          <dgm:bulletEnabled val="1"/>
        </dgm:presLayoutVars>
      </dgm:prSet>
      <dgm:spPr/>
    </dgm:pt>
    <dgm:pt modelId="{9083C672-74C0-4F63-83C7-5DE8A0F9039A}" type="pres">
      <dgm:prSet presAssocID="{DB4B01F1-129E-412C-8F90-12F046A5AAFC}" presName="descendantText" presStyleLbl="alignAccFollowNode1" presStyleIdx="1" presStyleCnt="4">
        <dgm:presLayoutVars>
          <dgm:bulletEnabled val="1"/>
        </dgm:presLayoutVars>
      </dgm:prSet>
      <dgm:spPr/>
    </dgm:pt>
    <dgm:pt modelId="{2C94FEEE-030C-4ABF-9E58-91F16E491D56}" type="pres">
      <dgm:prSet presAssocID="{2B924A56-63AA-4534-894B-89D841AC6F03}" presName="sp" presStyleCnt="0"/>
      <dgm:spPr/>
    </dgm:pt>
    <dgm:pt modelId="{6A779840-4374-4C73-ACD9-3E07953E701C}" type="pres">
      <dgm:prSet presAssocID="{0A0CA53E-18B1-4077-92AA-06553B853B2D}" presName="linNode" presStyleCnt="0"/>
      <dgm:spPr/>
    </dgm:pt>
    <dgm:pt modelId="{C5764912-783B-4169-863D-8AF43A0F2FDB}" type="pres">
      <dgm:prSet presAssocID="{0A0CA53E-18B1-4077-92AA-06553B853B2D}" presName="parentText" presStyleLbl="node1" presStyleIdx="2" presStyleCnt="4" custScaleX="1554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B72C-7DCF-484B-AFB4-79F8B98C4D7F}" type="pres">
      <dgm:prSet presAssocID="{0A0CA53E-18B1-4077-92AA-06553B853B2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F04E4-87C3-4381-8DC1-4540C0D57F4B}" type="pres">
      <dgm:prSet presAssocID="{D6936BFE-05DF-4672-9485-5B7EDE958E5D}" presName="sp" presStyleCnt="0"/>
      <dgm:spPr/>
    </dgm:pt>
    <dgm:pt modelId="{DC7716DA-5EA0-4093-AEB5-662D54380B56}" type="pres">
      <dgm:prSet presAssocID="{339D741E-9857-4F84-8527-8DF433E2CE03}" presName="linNode" presStyleCnt="0"/>
      <dgm:spPr/>
    </dgm:pt>
    <dgm:pt modelId="{32F840FF-7EED-40D7-A98A-8B20A8A5173B}" type="pres">
      <dgm:prSet presAssocID="{339D741E-9857-4F84-8527-8DF433E2CE03}" presName="parentText" presStyleLbl="node1" presStyleIdx="3" presStyleCnt="4" custScaleX="165750">
        <dgm:presLayoutVars>
          <dgm:chMax val="1"/>
          <dgm:bulletEnabled val="1"/>
        </dgm:presLayoutVars>
      </dgm:prSet>
      <dgm:spPr/>
    </dgm:pt>
    <dgm:pt modelId="{1BE001B7-4614-4E68-906E-4F5DFF57BEE5}" type="pres">
      <dgm:prSet presAssocID="{339D741E-9857-4F84-8527-8DF433E2CE03}" presName="descendantText" presStyleLbl="alignAccFollowNode1" presStyleIdx="3" presStyleCnt="4" custScaleX="106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82018-46E7-447F-9AB3-896B8D17BA23}" srcId="{D910EF84-65A8-4B76-B54A-4A76410DB34F}" destId="{EB1B090B-050F-453E-B2D6-337CCBC29A89}" srcOrd="0" destOrd="0" parTransId="{2DFB15BE-0722-4682-B58D-A56B3986260A}" sibTransId="{C15A03E7-CFB5-427B-9024-5FED11346809}"/>
    <dgm:cxn modelId="{6908A2CB-3780-4517-B99F-A456FF7E27EB}" srcId="{DB4B01F1-129E-412C-8F90-12F046A5AAFC}" destId="{45534021-AFDA-4C7A-83F5-BDF655449918}" srcOrd="0" destOrd="0" parTransId="{8AA97EFA-48C8-4F3A-BFBA-057371859D8F}" sibTransId="{E8FCA2BD-F81F-4BD7-9F27-6F3891D9F634}"/>
    <dgm:cxn modelId="{312419AE-949F-45E2-A424-568303F7F6B5}" type="presOf" srcId="{A3834A11-428C-4125-BB8B-EE970CE4CA68}" destId="{1B6F33F8-7A57-4889-B4CA-2911C07E03B1}" srcOrd="0" destOrd="0" presId="urn:microsoft.com/office/officeart/2005/8/layout/vList5"/>
    <dgm:cxn modelId="{AC5A3CFD-EF80-45DD-A0E2-969F7B73F988}" srcId="{A3834A11-428C-4125-BB8B-EE970CE4CA68}" destId="{DB4B01F1-129E-412C-8F90-12F046A5AAFC}" srcOrd="1" destOrd="0" parTransId="{20646ABA-1DD3-41D9-B88C-CC29179AFCD3}" sibTransId="{2B924A56-63AA-4534-894B-89D841AC6F03}"/>
    <dgm:cxn modelId="{FF3EDDF8-66A5-4075-8737-DEFB4F22B175}" type="presOf" srcId="{5E870BC8-3B4E-448F-82AD-AB0ABEB7C5FB}" destId="{BD07B72C-7DCF-484B-AFB4-79F8B98C4D7F}" srcOrd="0" destOrd="1" presId="urn:microsoft.com/office/officeart/2005/8/layout/vList5"/>
    <dgm:cxn modelId="{847C3786-3192-4481-AD63-E543DEA9C283}" srcId="{DB4B01F1-129E-412C-8F90-12F046A5AAFC}" destId="{7F8F2E15-4FDA-46B4-AAAA-1BA94D56FD02}" srcOrd="1" destOrd="0" parTransId="{D793D56D-FE98-445E-84B5-791A16BDB66D}" sibTransId="{C1311CBE-3A49-42CD-812D-E44EA6CFEA1D}"/>
    <dgm:cxn modelId="{A3689687-4225-427E-B8BB-4B22A5AEA902}" type="presOf" srcId="{065C270A-EA48-4939-B276-7AF0520FF76D}" destId="{1BE001B7-4614-4E68-906E-4F5DFF57BEE5}" srcOrd="0" destOrd="0" presId="urn:microsoft.com/office/officeart/2005/8/layout/vList5"/>
    <dgm:cxn modelId="{0343FF29-40E8-4F70-93AF-FE0246BB2F75}" type="presOf" srcId="{339D741E-9857-4F84-8527-8DF433E2CE03}" destId="{32F840FF-7EED-40D7-A98A-8B20A8A5173B}" srcOrd="0" destOrd="0" presId="urn:microsoft.com/office/officeart/2005/8/layout/vList5"/>
    <dgm:cxn modelId="{0445D7CF-3BDB-41D8-AD2B-77E7C3171C40}" type="presOf" srcId="{BF7B6022-4A07-4EED-91B7-B07F288A47E9}" destId="{1BE001B7-4614-4E68-906E-4F5DFF57BEE5}" srcOrd="0" destOrd="1" presId="urn:microsoft.com/office/officeart/2005/8/layout/vList5"/>
    <dgm:cxn modelId="{169F5F95-A3C7-4C08-967F-F58B43CA4B98}" srcId="{339D741E-9857-4F84-8527-8DF433E2CE03}" destId="{BF7B6022-4A07-4EED-91B7-B07F288A47E9}" srcOrd="1" destOrd="0" parTransId="{9E2267B9-08F6-4098-A36D-FC172FCE11BD}" sibTransId="{0C276487-3CFF-4503-B4B4-8E1E5D022927}"/>
    <dgm:cxn modelId="{3C58A888-AA9F-4C25-8FA5-578B5BC52830}" type="presOf" srcId="{DB4B01F1-129E-412C-8F90-12F046A5AAFC}" destId="{01E59374-E1C7-4B9E-B3E6-C7D256BAE3BA}" srcOrd="0" destOrd="0" presId="urn:microsoft.com/office/officeart/2005/8/layout/vList5"/>
    <dgm:cxn modelId="{BAF40CCF-3392-4542-B0DB-7D91B86FA26D}" type="presOf" srcId="{EB1B090B-050F-453E-B2D6-337CCBC29A89}" destId="{FF0F476A-3055-49B8-ABCD-63D67FC9E11D}" srcOrd="0" destOrd="0" presId="urn:microsoft.com/office/officeart/2005/8/layout/vList5"/>
    <dgm:cxn modelId="{BD80897D-F43D-4094-972B-0CFCC6D3F8B9}" type="presOf" srcId="{6E4FF73E-6022-4677-BE5E-F8B3D134BF0B}" destId="{BD07B72C-7DCF-484B-AFB4-79F8B98C4D7F}" srcOrd="0" destOrd="2" presId="urn:microsoft.com/office/officeart/2005/8/layout/vList5"/>
    <dgm:cxn modelId="{6710CB3A-6C67-438D-AE2D-78C43930BEE2}" srcId="{339D741E-9857-4F84-8527-8DF433E2CE03}" destId="{065C270A-EA48-4939-B276-7AF0520FF76D}" srcOrd="0" destOrd="0" parTransId="{15804D82-4682-459C-A5D5-69C196A29C65}" sibTransId="{F67CA8B7-5B89-4CE1-B91F-F70C917E5567}"/>
    <dgm:cxn modelId="{3FC471F7-3B0C-47DB-B24D-9DF08944F247}" srcId="{0A0CA53E-18B1-4077-92AA-06553B853B2D}" destId="{637142A7-D891-4BA6-ACA9-99C34D56DAE6}" srcOrd="0" destOrd="0" parTransId="{F5D34C9B-CE95-4249-A4E6-96524EB32889}" sibTransId="{C72BB6C9-378C-4A1C-AB2D-556B74004EAE}"/>
    <dgm:cxn modelId="{9CA9C0C7-2D8B-4B2D-8AE0-01ECFAAAFF56}" type="presOf" srcId="{45534021-AFDA-4C7A-83F5-BDF655449918}" destId="{9083C672-74C0-4F63-83C7-5DE8A0F9039A}" srcOrd="0" destOrd="0" presId="urn:microsoft.com/office/officeart/2005/8/layout/vList5"/>
    <dgm:cxn modelId="{46790329-0CB3-41A6-AFCC-ACFBE5C0748D}" srcId="{0A0CA53E-18B1-4077-92AA-06553B853B2D}" destId="{6E4FF73E-6022-4677-BE5E-F8B3D134BF0B}" srcOrd="2" destOrd="0" parTransId="{67313CA9-EAB3-4E39-951C-7B045F1FACF6}" sibTransId="{BAE21F3C-84F5-4138-A1DF-327289AD7FDF}"/>
    <dgm:cxn modelId="{21E1D6BE-2BF4-47C8-B1F3-754F7F476870}" type="presOf" srcId="{637142A7-D891-4BA6-ACA9-99C34D56DAE6}" destId="{BD07B72C-7DCF-484B-AFB4-79F8B98C4D7F}" srcOrd="0" destOrd="0" presId="urn:microsoft.com/office/officeart/2005/8/layout/vList5"/>
    <dgm:cxn modelId="{688EB3AA-3112-4CB9-846C-7EEFB0D6ACA3}" type="presOf" srcId="{0A0CA53E-18B1-4077-92AA-06553B853B2D}" destId="{C5764912-783B-4169-863D-8AF43A0F2FDB}" srcOrd="0" destOrd="0" presId="urn:microsoft.com/office/officeart/2005/8/layout/vList5"/>
    <dgm:cxn modelId="{21EC69A0-FE1E-4A90-B9DA-477B7EA831DF}" type="presOf" srcId="{7F8F2E15-4FDA-46B4-AAAA-1BA94D56FD02}" destId="{9083C672-74C0-4F63-83C7-5DE8A0F9039A}" srcOrd="0" destOrd="1" presId="urn:microsoft.com/office/officeart/2005/8/layout/vList5"/>
    <dgm:cxn modelId="{C00758F1-DD82-4A6F-B265-C97F9FB415C0}" srcId="{A3834A11-428C-4125-BB8B-EE970CE4CA68}" destId="{D910EF84-65A8-4B76-B54A-4A76410DB34F}" srcOrd="0" destOrd="0" parTransId="{5ABC8D96-3188-4025-859D-2D9FD9C6F4F6}" sibTransId="{383A934E-1706-44F5-9D90-0C759869C2D3}"/>
    <dgm:cxn modelId="{4B2CAC27-0CBA-4DDF-A137-CCD36781D651}" type="presOf" srcId="{D957A8B9-8B55-4B64-8569-3DB431183709}" destId="{FF0F476A-3055-49B8-ABCD-63D67FC9E11D}" srcOrd="0" destOrd="1" presId="urn:microsoft.com/office/officeart/2005/8/layout/vList5"/>
    <dgm:cxn modelId="{912FD6C7-C54D-4DBB-9D8F-25C0492B7923}" srcId="{D910EF84-65A8-4B76-B54A-4A76410DB34F}" destId="{D957A8B9-8B55-4B64-8569-3DB431183709}" srcOrd="1" destOrd="0" parTransId="{B05EB565-F2E0-4B20-9163-71DE2C6F816B}" sibTransId="{77970A53-E7C4-47D5-B382-8EC4F583DCDD}"/>
    <dgm:cxn modelId="{A983B4E7-BFC9-44BF-893C-A717E37E350A}" srcId="{A3834A11-428C-4125-BB8B-EE970CE4CA68}" destId="{339D741E-9857-4F84-8527-8DF433E2CE03}" srcOrd="3" destOrd="0" parTransId="{B0D8D61D-42D9-464C-AAA7-6D9064518DDF}" sibTransId="{5BCA9EE6-FF7A-494A-823C-BBF6CC849BB1}"/>
    <dgm:cxn modelId="{685ECFB8-64AF-400C-8288-3D7108B86F09}" srcId="{A3834A11-428C-4125-BB8B-EE970CE4CA68}" destId="{0A0CA53E-18B1-4077-92AA-06553B853B2D}" srcOrd="2" destOrd="0" parTransId="{AA73EAD5-2A9F-426D-A153-71BD7EE16A9D}" sibTransId="{D6936BFE-05DF-4672-9485-5B7EDE958E5D}"/>
    <dgm:cxn modelId="{AB511E72-A42A-4A42-BD6E-2BDB9A8B3A42}" type="presOf" srcId="{D910EF84-65A8-4B76-B54A-4A76410DB34F}" destId="{6509268A-86AC-460C-9A45-1201BB750582}" srcOrd="0" destOrd="0" presId="urn:microsoft.com/office/officeart/2005/8/layout/vList5"/>
    <dgm:cxn modelId="{7698C5C4-A53A-434D-B0C6-CCDA15DF42B8}" srcId="{0A0CA53E-18B1-4077-92AA-06553B853B2D}" destId="{5E870BC8-3B4E-448F-82AD-AB0ABEB7C5FB}" srcOrd="1" destOrd="0" parTransId="{6291272A-2D8B-48CC-95C5-8B0BFE83AE9F}" sibTransId="{FF6E57E5-E4DB-419F-9E50-23B8598EA960}"/>
    <dgm:cxn modelId="{595A9190-4AEF-41C1-8E00-7D692C51095D}" type="presParOf" srcId="{1B6F33F8-7A57-4889-B4CA-2911C07E03B1}" destId="{11C937BC-DD26-46B1-9B3A-F16ED7FB45F2}" srcOrd="0" destOrd="0" presId="urn:microsoft.com/office/officeart/2005/8/layout/vList5"/>
    <dgm:cxn modelId="{9A5E0B13-69B7-4C2A-B23A-66ED62A82C93}" type="presParOf" srcId="{11C937BC-DD26-46B1-9B3A-F16ED7FB45F2}" destId="{6509268A-86AC-460C-9A45-1201BB750582}" srcOrd="0" destOrd="0" presId="urn:microsoft.com/office/officeart/2005/8/layout/vList5"/>
    <dgm:cxn modelId="{0362878E-EAE3-4CF2-811C-0B0C2384A176}" type="presParOf" srcId="{11C937BC-DD26-46B1-9B3A-F16ED7FB45F2}" destId="{FF0F476A-3055-49B8-ABCD-63D67FC9E11D}" srcOrd="1" destOrd="0" presId="urn:microsoft.com/office/officeart/2005/8/layout/vList5"/>
    <dgm:cxn modelId="{82291156-2165-44E1-A1E1-E6C075123459}" type="presParOf" srcId="{1B6F33F8-7A57-4889-B4CA-2911C07E03B1}" destId="{ED6EFB04-63E9-454C-9168-0DE979EF189C}" srcOrd="1" destOrd="0" presId="urn:microsoft.com/office/officeart/2005/8/layout/vList5"/>
    <dgm:cxn modelId="{1B50B134-718B-4ADB-AE96-C184972C31D9}" type="presParOf" srcId="{1B6F33F8-7A57-4889-B4CA-2911C07E03B1}" destId="{4F459ADF-6042-4F19-8252-5110AB4281BE}" srcOrd="2" destOrd="0" presId="urn:microsoft.com/office/officeart/2005/8/layout/vList5"/>
    <dgm:cxn modelId="{6FDA4D9F-03B4-43B6-B37F-CAA6A4632917}" type="presParOf" srcId="{4F459ADF-6042-4F19-8252-5110AB4281BE}" destId="{01E59374-E1C7-4B9E-B3E6-C7D256BAE3BA}" srcOrd="0" destOrd="0" presId="urn:microsoft.com/office/officeart/2005/8/layout/vList5"/>
    <dgm:cxn modelId="{63AE51CF-CCEF-4A17-B184-32B10CEC6924}" type="presParOf" srcId="{4F459ADF-6042-4F19-8252-5110AB4281BE}" destId="{9083C672-74C0-4F63-83C7-5DE8A0F9039A}" srcOrd="1" destOrd="0" presId="urn:microsoft.com/office/officeart/2005/8/layout/vList5"/>
    <dgm:cxn modelId="{990C698A-FC09-4F00-8A3C-AB545D5D3D04}" type="presParOf" srcId="{1B6F33F8-7A57-4889-B4CA-2911C07E03B1}" destId="{2C94FEEE-030C-4ABF-9E58-91F16E491D56}" srcOrd="3" destOrd="0" presId="urn:microsoft.com/office/officeart/2005/8/layout/vList5"/>
    <dgm:cxn modelId="{4262965B-79BC-4E52-A209-F85138645B6B}" type="presParOf" srcId="{1B6F33F8-7A57-4889-B4CA-2911C07E03B1}" destId="{6A779840-4374-4C73-ACD9-3E07953E701C}" srcOrd="4" destOrd="0" presId="urn:microsoft.com/office/officeart/2005/8/layout/vList5"/>
    <dgm:cxn modelId="{EEABD595-E033-4C29-ACCA-9834AE74F510}" type="presParOf" srcId="{6A779840-4374-4C73-ACD9-3E07953E701C}" destId="{C5764912-783B-4169-863D-8AF43A0F2FDB}" srcOrd="0" destOrd="0" presId="urn:microsoft.com/office/officeart/2005/8/layout/vList5"/>
    <dgm:cxn modelId="{8E80FF88-8130-46DF-96C5-905B159A474B}" type="presParOf" srcId="{6A779840-4374-4C73-ACD9-3E07953E701C}" destId="{BD07B72C-7DCF-484B-AFB4-79F8B98C4D7F}" srcOrd="1" destOrd="0" presId="urn:microsoft.com/office/officeart/2005/8/layout/vList5"/>
    <dgm:cxn modelId="{1784A164-C684-4ED5-A71E-CFF06D227D09}" type="presParOf" srcId="{1B6F33F8-7A57-4889-B4CA-2911C07E03B1}" destId="{F31F04E4-87C3-4381-8DC1-4540C0D57F4B}" srcOrd="5" destOrd="0" presId="urn:microsoft.com/office/officeart/2005/8/layout/vList5"/>
    <dgm:cxn modelId="{2D36E700-CBC8-4295-85F2-38C92C68D297}" type="presParOf" srcId="{1B6F33F8-7A57-4889-B4CA-2911C07E03B1}" destId="{DC7716DA-5EA0-4093-AEB5-662D54380B56}" srcOrd="6" destOrd="0" presId="urn:microsoft.com/office/officeart/2005/8/layout/vList5"/>
    <dgm:cxn modelId="{E6620E9F-B0D9-46EC-A5B3-149C518978AC}" type="presParOf" srcId="{DC7716DA-5EA0-4093-AEB5-662D54380B56}" destId="{32F840FF-7EED-40D7-A98A-8B20A8A5173B}" srcOrd="0" destOrd="0" presId="urn:microsoft.com/office/officeart/2005/8/layout/vList5"/>
    <dgm:cxn modelId="{B27943B0-CDE2-45DF-A1CE-05DF4F459547}" type="presParOf" srcId="{DC7716DA-5EA0-4093-AEB5-662D54380B56}" destId="{1BE001B7-4614-4E68-906E-4F5DFF57BE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51916D-5B73-EA49-9A84-D52547A6A4F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470B3-AF9B-4327-BB77-B75452F39133}">
      <dgm:prSet custT="1"/>
      <dgm:spPr>
        <a:solidFill>
          <a:srgbClr val="5B9BD5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Write STL or </a:t>
          </a:r>
          <a:r>
            <a:rPr lang="en-US" sz="1600" dirty="0" err="1">
              <a:solidFill>
                <a:schemeClr val="tx1"/>
              </a:solidFill>
            </a:rPr>
            <a:t>impl</a:t>
          </a:r>
          <a:r>
            <a:rPr lang="en-US" sz="1600" dirty="0">
              <a:solidFill>
                <a:schemeClr val="tx1"/>
              </a:solidFill>
            </a:rPr>
            <a:t>. Lockstep</a:t>
          </a:r>
          <a:endParaRPr lang="en-US" sz="1100" dirty="0">
            <a:solidFill>
              <a:schemeClr val="tx1"/>
            </a:solidFill>
          </a:endParaRPr>
        </a:p>
      </dgm:t>
    </dgm:pt>
    <dgm:pt modelId="{99F8FC7F-42DC-4437-84A9-A1B1CC1E8950}" type="parTrans" cxnId="{45C98B36-5021-423E-A531-82541059DF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E5C755-0D85-4EBE-B68B-8135A970E717}" type="sibTrans" cxnId="{45C98B36-5021-423E-A531-82541059DF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2E66CC-7478-4EC4-B66E-28A12AAB97CB}">
      <dgm:prSet custT="1"/>
      <dgm:spPr>
        <a:solidFill>
          <a:srgbClr val="5B9BD5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Examine Coverage Results:</a:t>
          </a:r>
        </a:p>
        <a:p>
          <a:r>
            <a:rPr lang="en-US" sz="1400" dirty="0">
              <a:solidFill>
                <a:schemeClr val="tx1"/>
              </a:solidFill>
            </a:rPr>
            <a:t>Meeting </a:t>
          </a:r>
          <a:r>
            <a:rPr lang="en-US" sz="1400" dirty="0" err="1">
              <a:solidFill>
                <a:schemeClr val="tx1"/>
              </a:solidFill>
            </a:rPr>
            <a:t>req</a:t>
          </a:r>
          <a:r>
            <a:rPr lang="en-US" sz="1400" dirty="0">
              <a:solidFill>
                <a:schemeClr val="tx1"/>
              </a:solidFill>
            </a:rPr>
            <a:t>?</a:t>
          </a:r>
        </a:p>
      </dgm:t>
    </dgm:pt>
    <dgm:pt modelId="{160C1300-D817-4F75-BB68-0501F48DCBE8}" type="parTrans" cxnId="{26DC08AD-160D-41E0-9BEB-D4130B8FA8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0B0A7A-B159-4BAE-8AFD-858CA8E8E5A1}" type="sibTrans" cxnId="{26DC08AD-160D-41E0-9BEB-D4130B8FA8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C81D15-8103-4769-B379-6BFC313DF791}">
      <dgm:prSet custT="1"/>
      <dgm:spPr>
        <a:solidFill>
          <a:srgbClr val="5B9BD5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Examine Coverage Booster outputs</a:t>
          </a:r>
        </a:p>
      </dgm:t>
    </dgm:pt>
    <dgm:pt modelId="{1CC97676-FCE4-4677-B920-CD6399E08970}" type="parTrans" cxnId="{815D82C4-43B0-4021-A70F-C38E344D4E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E251D2-26BB-4D64-8F80-582C6CAACA6C}" type="sibTrans" cxnId="{815D82C4-43B0-4021-A70F-C38E344D4E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9D3FB5-5DA3-4E88-AAF9-8D21290FBD16}">
      <dgm:prSet custT="1"/>
      <dgm:spPr>
        <a:solidFill>
          <a:srgbClr val="5B9BD5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Run Optima-HE</a:t>
          </a:r>
        </a:p>
      </dgm:t>
    </dgm:pt>
    <dgm:pt modelId="{5B874AD4-135A-42A0-8D5D-3C5A7EB91335}" type="parTrans" cxnId="{48903C68-E936-46DD-92D7-0EDB687B6004}">
      <dgm:prSet/>
      <dgm:spPr/>
      <dgm:t>
        <a:bodyPr/>
        <a:lstStyle/>
        <a:p>
          <a:endParaRPr lang="en-US"/>
        </a:p>
      </dgm:t>
    </dgm:pt>
    <dgm:pt modelId="{C8FCB8E7-96C5-4EA4-BA6B-B55BEB94C9DB}" type="sibTrans" cxnId="{48903C68-E936-46DD-92D7-0EDB687B6004}">
      <dgm:prSet/>
      <dgm:spPr/>
      <dgm:t>
        <a:bodyPr/>
        <a:lstStyle/>
        <a:p>
          <a:endParaRPr lang="en-US"/>
        </a:p>
      </dgm:t>
    </dgm:pt>
    <dgm:pt modelId="{EF70B2A4-E4C5-4924-99EA-59F614832AD8}">
      <dgm:prSet custT="1"/>
      <dgm:spPr>
        <a:solidFill>
          <a:srgbClr val="5B9BD5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Fine-tune STL based on CB</a:t>
          </a:r>
        </a:p>
      </dgm:t>
    </dgm:pt>
    <dgm:pt modelId="{7B62C3DE-08F2-4532-BB58-56015CA9C321}" type="parTrans" cxnId="{D8C994B2-A4D1-4764-AA1E-B0B653217413}">
      <dgm:prSet/>
      <dgm:spPr/>
      <dgm:t>
        <a:bodyPr/>
        <a:lstStyle/>
        <a:p>
          <a:endParaRPr lang="en-US"/>
        </a:p>
      </dgm:t>
    </dgm:pt>
    <dgm:pt modelId="{C014B483-0EEB-4668-B717-73F27D467742}" type="sibTrans" cxnId="{D8C994B2-A4D1-4764-AA1E-B0B653217413}">
      <dgm:prSet/>
      <dgm:spPr/>
      <dgm:t>
        <a:bodyPr/>
        <a:lstStyle/>
        <a:p>
          <a:endParaRPr lang="en-US"/>
        </a:p>
      </dgm:t>
    </dgm:pt>
    <dgm:pt modelId="{FD710CFA-1EC6-824C-9D65-ABD1EE23D932}" type="pres">
      <dgm:prSet presAssocID="{4651916D-5B73-EA49-9A84-D52547A6A4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52199-3751-4831-A0AF-A42FC9B1BA05}" type="pres">
      <dgm:prSet presAssocID="{175470B3-AF9B-4327-BB77-B75452F39133}" presName="parTxOnly" presStyleLbl="node1" presStyleIdx="0" presStyleCnt="5" custScaleX="180512" custScaleY="210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EF930-80F5-4AD8-803E-F1B851BBE489}" type="pres">
      <dgm:prSet presAssocID="{7CE5C755-0D85-4EBE-B68B-8135A970E717}" presName="parTxOnlySpace" presStyleCnt="0"/>
      <dgm:spPr/>
    </dgm:pt>
    <dgm:pt modelId="{A41F0B17-0E59-44BE-8EB1-688C612A5686}" type="pres">
      <dgm:prSet presAssocID="{B29D3FB5-5DA3-4E88-AAF9-8D21290FBD16}" presName="parTxOnly" presStyleLbl="node1" presStyleIdx="1" presStyleCnt="5" custScaleX="166653" custScaleY="213905" custLinFactNeighborX="-9831" custLinFactNeighborY="-2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09857-AC80-4451-B4B9-BA629C5BFAAE}" type="pres">
      <dgm:prSet presAssocID="{C8FCB8E7-96C5-4EA4-BA6B-B55BEB94C9DB}" presName="parTxOnlySpace" presStyleCnt="0"/>
      <dgm:spPr/>
    </dgm:pt>
    <dgm:pt modelId="{7223D95A-E573-447C-BEBF-6E45C94993D2}" type="pres">
      <dgm:prSet presAssocID="{D52E66CC-7478-4EC4-B66E-28A12AAB97CB}" presName="parTxOnly" presStyleLbl="node1" presStyleIdx="2" presStyleCnt="5" custScaleX="245451" custScaleY="210088" custLinFactX="-3705" custLinFactNeighborX="-100000" custLinFactNeighborY="-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12EC-82B2-441D-82E0-80494F7B81D2}" type="pres">
      <dgm:prSet presAssocID="{D60B0A7A-B159-4BAE-8AFD-858CA8E8E5A1}" presName="parTxOnlySpace" presStyleCnt="0"/>
      <dgm:spPr/>
    </dgm:pt>
    <dgm:pt modelId="{566189BC-3ADE-4B6C-8920-194463D5EFD8}" type="pres">
      <dgm:prSet presAssocID="{87C81D15-8103-4769-B379-6BFC313DF791}" presName="parTxOnly" presStyleLbl="node1" presStyleIdx="3" presStyleCnt="5" custScaleX="200053" custScaleY="210088" custLinFactNeighborX="-51007" custLinFactNeighborY="2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8AC31-E96E-407F-948F-4B3FE2B6CFBB}" type="pres">
      <dgm:prSet presAssocID="{73E251D2-26BB-4D64-8F80-582C6CAACA6C}" presName="parTxOnlySpace" presStyleCnt="0"/>
      <dgm:spPr/>
    </dgm:pt>
    <dgm:pt modelId="{E47933E5-F466-4BDF-8DFC-96C27175563E}" type="pres">
      <dgm:prSet presAssocID="{EF70B2A4-E4C5-4924-99EA-59F614832AD8}" presName="parTxOnly" presStyleLbl="node1" presStyleIdx="4" presStyleCnt="5" custScaleX="205202" custScaleY="209507" custLinFactX="-2479" custLinFactNeighborX="-100000" custLinFactNeighborY="7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C08AD-160D-41E0-9BEB-D4130B8FA8F3}" srcId="{4651916D-5B73-EA49-9A84-D52547A6A4F3}" destId="{D52E66CC-7478-4EC4-B66E-28A12AAB97CB}" srcOrd="2" destOrd="0" parTransId="{160C1300-D817-4F75-BB68-0501F48DCBE8}" sibTransId="{D60B0A7A-B159-4BAE-8AFD-858CA8E8E5A1}"/>
    <dgm:cxn modelId="{16D93ACC-473E-47F4-A246-A613939D8245}" type="presOf" srcId="{EF70B2A4-E4C5-4924-99EA-59F614832AD8}" destId="{E47933E5-F466-4BDF-8DFC-96C27175563E}" srcOrd="0" destOrd="0" presId="urn:microsoft.com/office/officeart/2005/8/layout/chevron1"/>
    <dgm:cxn modelId="{D4DE2AFE-C827-4678-89A3-EA11CD57366A}" type="presOf" srcId="{B29D3FB5-5DA3-4E88-AAF9-8D21290FBD16}" destId="{A41F0B17-0E59-44BE-8EB1-688C612A5686}" srcOrd="0" destOrd="0" presId="urn:microsoft.com/office/officeart/2005/8/layout/chevron1"/>
    <dgm:cxn modelId="{815D82C4-43B0-4021-A70F-C38E344D4EC4}" srcId="{4651916D-5B73-EA49-9A84-D52547A6A4F3}" destId="{87C81D15-8103-4769-B379-6BFC313DF791}" srcOrd="3" destOrd="0" parTransId="{1CC97676-FCE4-4677-B920-CD6399E08970}" sibTransId="{73E251D2-26BB-4D64-8F80-582C6CAACA6C}"/>
    <dgm:cxn modelId="{10BCC049-774D-4DF2-9D0F-9D0F4B509FA4}" type="presOf" srcId="{D52E66CC-7478-4EC4-B66E-28A12AAB97CB}" destId="{7223D95A-E573-447C-BEBF-6E45C94993D2}" srcOrd="0" destOrd="0" presId="urn:microsoft.com/office/officeart/2005/8/layout/chevron1"/>
    <dgm:cxn modelId="{93E42A41-B5CE-44EF-85CF-AD9B25576490}" type="presOf" srcId="{175470B3-AF9B-4327-BB77-B75452F39133}" destId="{5D152199-3751-4831-A0AF-A42FC9B1BA05}" srcOrd="0" destOrd="0" presId="urn:microsoft.com/office/officeart/2005/8/layout/chevron1"/>
    <dgm:cxn modelId="{F0C9B0F3-A044-46C1-A935-9A0112177865}" type="presOf" srcId="{87C81D15-8103-4769-B379-6BFC313DF791}" destId="{566189BC-3ADE-4B6C-8920-194463D5EFD8}" srcOrd="0" destOrd="0" presId="urn:microsoft.com/office/officeart/2005/8/layout/chevron1"/>
    <dgm:cxn modelId="{49528244-B209-46F2-84E1-B15DE5FF2D2C}" type="presOf" srcId="{4651916D-5B73-EA49-9A84-D52547A6A4F3}" destId="{FD710CFA-1EC6-824C-9D65-ABD1EE23D932}" srcOrd="0" destOrd="0" presId="urn:microsoft.com/office/officeart/2005/8/layout/chevron1"/>
    <dgm:cxn modelId="{48903C68-E936-46DD-92D7-0EDB687B6004}" srcId="{4651916D-5B73-EA49-9A84-D52547A6A4F3}" destId="{B29D3FB5-5DA3-4E88-AAF9-8D21290FBD16}" srcOrd="1" destOrd="0" parTransId="{5B874AD4-135A-42A0-8D5D-3C5A7EB91335}" sibTransId="{C8FCB8E7-96C5-4EA4-BA6B-B55BEB94C9DB}"/>
    <dgm:cxn modelId="{45C98B36-5021-423E-A531-82541059DF62}" srcId="{4651916D-5B73-EA49-9A84-D52547A6A4F3}" destId="{175470B3-AF9B-4327-BB77-B75452F39133}" srcOrd="0" destOrd="0" parTransId="{99F8FC7F-42DC-4437-84A9-A1B1CC1E8950}" sibTransId="{7CE5C755-0D85-4EBE-B68B-8135A970E717}"/>
    <dgm:cxn modelId="{D8C994B2-A4D1-4764-AA1E-B0B653217413}" srcId="{4651916D-5B73-EA49-9A84-D52547A6A4F3}" destId="{EF70B2A4-E4C5-4924-99EA-59F614832AD8}" srcOrd="4" destOrd="0" parTransId="{7B62C3DE-08F2-4532-BB58-56015CA9C321}" sibTransId="{C014B483-0EEB-4668-B717-73F27D467742}"/>
    <dgm:cxn modelId="{DE696E71-83EA-4703-ADC6-F3F15F68F314}" type="presParOf" srcId="{FD710CFA-1EC6-824C-9D65-ABD1EE23D932}" destId="{5D152199-3751-4831-A0AF-A42FC9B1BA05}" srcOrd="0" destOrd="0" presId="urn:microsoft.com/office/officeart/2005/8/layout/chevron1"/>
    <dgm:cxn modelId="{88613CCA-3CB6-4B57-AE92-862A55225B56}" type="presParOf" srcId="{FD710CFA-1EC6-824C-9D65-ABD1EE23D932}" destId="{0C8EF930-80F5-4AD8-803E-F1B851BBE489}" srcOrd="1" destOrd="0" presId="urn:microsoft.com/office/officeart/2005/8/layout/chevron1"/>
    <dgm:cxn modelId="{820B8079-EAD2-4B67-852A-779D9499AD0A}" type="presParOf" srcId="{FD710CFA-1EC6-824C-9D65-ABD1EE23D932}" destId="{A41F0B17-0E59-44BE-8EB1-688C612A5686}" srcOrd="2" destOrd="0" presId="urn:microsoft.com/office/officeart/2005/8/layout/chevron1"/>
    <dgm:cxn modelId="{48E627DE-8136-4A36-9869-44DAB89A7231}" type="presParOf" srcId="{FD710CFA-1EC6-824C-9D65-ABD1EE23D932}" destId="{0B809857-AC80-4451-B4B9-BA629C5BFAAE}" srcOrd="3" destOrd="0" presId="urn:microsoft.com/office/officeart/2005/8/layout/chevron1"/>
    <dgm:cxn modelId="{C28B5612-0E8A-4AF9-BD91-51ED6DA4B09A}" type="presParOf" srcId="{FD710CFA-1EC6-824C-9D65-ABD1EE23D932}" destId="{7223D95A-E573-447C-BEBF-6E45C94993D2}" srcOrd="4" destOrd="0" presId="urn:microsoft.com/office/officeart/2005/8/layout/chevron1"/>
    <dgm:cxn modelId="{12B9975F-A2EA-4D77-93FF-FB1944E03751}" type="presParOf" srcId="{FD710CFA-1EC6-824C-9D65-ABD1EE23D932}" destId="{9ED312EC-82B2-441D-82E0-80494F7B81D2}" srcOrd="5" destOrd="0" presId="urn:microsoft.com/office/officeart/2005/8/layout/chevron1"/>
    <dgm:cxn modelId="{490A10E0-800B-44BE-A8EB-DBB5B60AB16E}" type="presParOf" srcId="{FD710CFA-1EC6-824C-9D65-ABD1EE23D932}" destId="{566189BC-3ADE-4B6C-8920-194463D5EFD8}" srcOrd="6" destOrd="0" presId="urn:microsoft.com/office/officeart/2005/8/layout/chevron1"/>
    <dgm:cxn modelId="{50C8781B-0DAD-4FFC-9990-01937DE47A11}" type="presParOf" srcId="{FD710CFA-1EC6-824C-9D65-ABD1EE23D932}" destId="{B028AC31-E96E-407F-948F-4B3FE2B6CFBB}" srcOrd="7" destOrd="0" presId="urn:microsoft.com/office/officeart/2005/8/layout/chevron1"/>
    <dgm:cxn modelId="{BEF875E0-9E79-430A-AFE6-FC6683377725}" type="presParOf" srcId="{FD710CFA-1EC6-824C-9D65-ABD1EE23D932}" destId="{E47933E5-F466-4BDF-8DFC-96C27175563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9B1D-E220-4AF1-93C9-9B1FB4F39E38}">
      <dsp:nvSpPr>
        <dsp:cNvPr id="0" name=""/>
        <dsp:cNvSpPr/>
      </dsp:nvSpPr>
      <dsp:spPr>
        <a:xfrm>
          <a:off x="2874975" y="3279574"/>
          <a:ext cx="2534551" cy="253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Hard to get to ASIL-C and ASIL-D</a:t>
          </a:r>
        </a:p>
      </dsp:txBody>
      <dsp:txXfrm>
        <a:off x="3246151" y="3650750"/>
        <a:ext cx="1792199" cy="1792199"/>
      </dsp:txXfrm>
    </dsp:sp>
    <dsp:sp modelId="{A82C2103-E74B-491F-A862-F6C371083175}">
      <dsp:nvSpPr>
        <dsp:cNvPr id="0" name=""/>
        <dsp:cNvSpPr/>
      </dsp:nvSpPr>
      <dsp:spPr>
        <a:xfrm rot="12900000">
          <a:off x="1147713" y="2804426"/>
          <a:ext cx="2043817" cy="722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2BBCD-345C-4460-B199-9DCCE93FC9ED}">
      <dsp:nvSpPr>
        <dsp:cNvPr id="0" name=""/>
        <dsp:cNvSpPr/>
      </dsp:nvSpPr>
      <dsp:spPr>
        <a:xfrm>
          <a:off x="-125630" y="1616328"/>
          <a:ext cx="2916307" cy="1926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No clear methodologies</a:t>
          </a:r>
        </a:p>
      </dsp:txBody>
      <dsp:txXfrm>
        <a:off x="-69212" y="1672746"/>
        <a:ext cx="2803471" cy="1813422"/>
      </dsp:txXfrm>
    </dsp:sp>
    <dsp:sp modelId="{6E33DB2A-F66C-4DBF-94A0-2EE6CE8C259C}">
      <dsp:nvSpPr>
        <dsp:cNvPr id="0" name=""/>
        <dsp:cNvSpPr/>
      </dsp:nvSpPr>
      <dsp:spPr>
        <a:xfrm rot="16200000">
          <a:off x="3120342" y="1777540"/>
          <a:ext cx="2043817" cy="722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0996-CFF1-43EA-8F6D-C14330FD6A24}">
      <dsp:nvSpPr>
        <dsp:cNvPr id="0" name=""/>
        <dsp:cNvSpPr/>
      </dsp:nvSpPr>
      <dsp:spPr>
        <a:xfrm>
          <a:off x="2938339" y="-150952"/>
          <a:ext cx="2407823" cy="2535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Immense amount of </a:t>
          </a:r>
          <a:r>
            <a:rPr lang="en-US" sz="3200" kern="1200" dirty="0" smtClean="0">
              <a:solidFill>
                <a:schemeClr val="tx1"/>
              </a:solidFill>
            </a:rPr>
            <a:t>fault-simulations </a:t>
          </a:r>
          <a:r>
            <a:rPr lang="en-US" sz="3200" kern="1200" dirty="0">
              <a:solidFill>
                <a:schemeClr val="tx1"/>
              </a:solidFill>
            </a:rPr>
            <a:t>needed</a:t>
          </a:r>
        </a:p>
      </dsp:txBody>
      <dsp:txXfrm>
        <a:off x="3008862" y="-80429"/>
        <a:ext cx="2266777" cy="2394469"/>
      </dsp:txXfrm>
    </dsp:sp>
    <dsp:sp modelId="{7A2A68FD-E7C8-43BE-9214-756CE7E1BD7C}">
      <dsp:nvSpPr>
        <dsp:cNvPr id="0" name=""/>
        <dsp:cNvSpPr/>
      </dsp:nvSpPr>
      <dsp:spPr>
        <a:xfrm rot="19500000">
          <a:off x="5092972" y="2804426"/>
          <a:ext cx="2043817" cy="722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E623-080D-4F3A-B859-CFDEAF901EA7}">
      <dsp:nvSpPr>
        <dsp:cNvPr id="0" name=""/>
        <dsp:cNvSpPr/>
      </dsp:nvSpPr>
      <dsp:spPr>
        <a:xfrm>
          <a:off x="5748068" y="1616328"/>
          <a:ext cx="2407823" cy="1926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Current EDA tools running out of steam</a:t>
          </a:r>
        </a:p>
      </dsp:txBody>
      <dsp:txXfrm>
        <a:off x="5804486" y="1672746"/>
        <a:ext cx="2294987" cy="18134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A6DDD-C4F9-EF49-B03D-9AFDB13026ED}">
      <dsp:nvSpPr>
        <dsp:cNvPr id="0" name=""/>
        <dsp:cNvSpPr/>
      </dsp:nvSpPr>
      <dsp:spPr>
        <a:xfrm>
          <a:off x="5301" y="0"/>
          <a:ext cx="2933975" cy="369680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US" sz="28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Optima-SE™</a:t>
          </a:r>
          <a:endParaRPr lang="en-US" sz="2800" kern="1200" baseline="30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30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Complete Soft Error Solution</a:t>
          </a:r>
        </a:p>
      </dsp:txBody>
      <dsp:txXfrm>
        <a:off x="5301" y="0"/>
        <a:ext cx="2933975" cy="1109040"/>
      </dsp:txXfrm>
    </dsp:sp>
    <dsp:sp modelId="{8126EF22-6471-6948-9562-08921448C2D6}">
      <dsp:nvSpPr>
        <dsp:cNvPr id="0" name=""/>
        <dsp:cNvSpPr/>
      </dsp:nvSpPr>
      <dsp:spPr>
        <a:xfrm>
          <a:off x="201164" y="1109130"/>
          <a:ext cx="2542250" cy="53854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Soft Error simulation</a:t>
          </a:r>
        </a:p>
      </dsp:txBody>
      <dsp:txXfrm>
        <a:off x="201164" y="1109130"/>
        <a:ext cx="2542250" cy="538545"/>
      </dsp:txXfrm>
    </dsp:sp>
    <dsp:sp modelId="{919D7A8E-FDC4-C64E-94EE-4E4A963C9F94}">
      <dsp:nvSpPr>
        <dsp:cNvPr id="0" name=""/>
        <dsp:cNvSpPr/>
      </dsp:nvSpPr>
      <dsp:spPr>
        <a:xfrm>
          <a:off x="201164" y="1730529"/>
          <a:ext cx="2542250" cy="53854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Selective flip flop hardening</a:t>
          </a:r>
        </a:p>
      </dsp:txBody>
      <dsp:txXfrm>
        <a:off x="201164" y="1730529"/>
        <a:ext cx="2542250" cy="538545"/>
      </dsp:txXfrm>
    </dsp:sp>
    <dsp:sp modelId="{0C17865E-A133-DD4E-BCDB-14CC7ACBC9FA}">
      <dsp:nvSpPr>
        <dsp:cNvPr id="0" name=""/>
        <dsp:cNvSpPr/>
      </dsp:nvSpPr>
      <dsp:spPr>
        <a:xfrm>
          <a:off x="201164" y="2351927"/>
          <a:ext cx="2542250" cy="53854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Reduce your FIT rate to ASIL-D level with low silicon cost</a:t>
          </a:r>
        </a:p>
      </dsp:txBody>
      <dsp:txXfrm>
        <a:off x="201164" y="2351927"/>
        <a:ext cx="2542250" cy="538545"/>
      </dsp:txXfrm>
    </dsp:sp>
    <dsp:sp modelId="{E464D850-E660-48CB-A47E-3A3C587F465E}">
      <dsp:nvSpPr>
        <dsp:cNvPr id="0" name=""/>
        <dsp:cNvSpPr/>
      </dsp:nvSpPr>
      <dsp:spPr>
        <a:xfrm>
          <a:off x="210403" y="2973326"/>
          <a:ext cx="2523771" cy="53854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Both Pre-silicon and Post-Silicon Applications</a:t>
          </a:r>
        </a:p>
      </dsp:txBody>
      <dsp:txXfrm>
        <a:off x="226176" y="2989099"/>
        <a:ext cx="2492225" cy="506999"/>
      </dsp:txXfrm>
    </dsp:sp>
    <dsp:sp modelId="{3803907A-1F22-C340-92B2-A17649D93DD9}">
      <dsp:nvSpPr>
        <dsp:cNvPr id="0" name=""/>
        <dsp:cNvSpPr/>
      </dsp:nvSpPr>
      <dsp:spPr>
        <a:xfrm>
          <a:off x="3133497" y="0"/>
          <a:ext cx="2950186" cy="369680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US" sz="28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Optima-HE™</a:t>
          </a:r>
          <a:endParaRPr lang="en-US" sz="2800" kern="1200" baseline="30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2400" kern="1200" baseline="30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Hard Error Coverage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2400" kern="1200" baseline="30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measurement &amp; Boosting</a:t>
          </a:r>
          <a:endParaRPr lang="en-US" sz="2400" kern="12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3133497" y="0"/>
        <a:ext cx="2950186" cy="1109040"/>
      </dsp:txXfrm>
    </dsp:sp>
    <dsp:sp modelId="{9475671E-EA07-BD43-B802-8CB27E8FD585}">
      <dsp:nvSpPr>
        <dsp:cNvPr id="0" name=""/>
        <dsp:cNvSpPr/>
      </dsp:nvSpPr>
      <dsp:spPr>
        <a:xfrm>
          <a:off x="3300983" y="1110123"/>
          <a:ext cx="2615215" cy="111463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Hard Error safety mechanism coverage</a:t>
          </a:r>
        </a:p>
      </dsp:txBody>
      <dsp:txXfrm>
        <a:off x="3300983" y="1110123"/>
        <a:ext cx="2615215" cy="1114636"/>
      </dsp:txXfrm>
    </dsp:sp>
    <dsp:sp modelId="{20A12518-3ED9-8E45-B52E-1A44FBE72135}">
      <dsp:nvSpPr>
        <dsp:cNvPr id="0" name=""/>
        <dsp:cNvSpPr/>
      </dsp:nvSpPr>
      <dsp:spPr>
        <a:xfrm>
          <a:off x="3300983" y="2396242"/>
          <a:ext cx="2615215" cy="111463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Coverage Booster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Automate the converge raising effort</a:t>
          </a:r>
        </a:p>
      </dsp:txBody>
      <dsp:txXfrm>
        <a:off x="3300983" y="2396242"/>
        <a:ext cx="2615215" cy="1114636"/>
      </dsp:txXfrm>
    </dsp:sp>
    <dsp:sp modelId="{D3B62028-4E93-1A48-9514-2E0CD7076EC5}">
      <dsp:nvSpPr>
        <dsp:cNvPr id="0" name=""/>
        <dsp:cNvSpPr/>
      </dsp:nvSpPr>
      <dsp:spPr>
        <a:xfrm>
          <a:off x="6277905" y="0"/>
          <a:ext cx="2860793" cy="3696802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500"/>
            </a:spcAft>
          </a:pPr>
          <a:r>
            <a:rPr lang="en-US" sz="28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Other offering</a:t>
          </a:r>
          <a:endParaRPr lang="en-US" sz="2800" kern="1200" baseline="30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6277905" y="0"/>
        <a:ext cx="2860793" cy="1109040"/>
      </dsp:txXfrm>
    </dsp:sp>
    <dsp:sp modelId="{DFCFB00E-B7D0-664E-A9E9-5A882DF53838}">
      <dsp:nvSpPr>
        <dsp:cNvPr id="0" name=""/>
        <dsp:cNvSpPr/>
      </dsp:nvSpPr>
      <dsp:spPr>
        <a:xfrm>
          <a:off x="6455666" y="1109356"/>
          <a:ext cx="2505270" cy="7262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Functional Safety services</a:t>
          </a:r>
          <a:endParaRPr lang="en-US" sz="1600" kern="1200" dirty="0">
            <a:solidFill>
              <a:srgbClr val="FFFFFF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6455666" y="1109356"/>
        <a:ext cx="2505270" cy="726273"/>
      </dsp:txXfrm>
    </dsp:sp>
    <dsp:sp modelId="{06BB984B-201D-0944-80D0-4D60EF14E116}">
      <dsp:nvSpPr>
        <dsp:cNvPr id="0" name=""/>
        <dsp:cNvSpPr/>
      </dsp:nvSpPr>
      <dsp:spPr>
        <a:xfrm>
          <a:off x="6446519" y="1947364"/>
          <a:ext cx="2523563" cy="7262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Integration with ANSYS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Medini Safety platform</a:t>
          </a:r>
        </a:p>
      </dsp:txBody>
      <dsp:txXfrm>
        <a:off x="6446519" y="1947364"/>
        <a:ext cx="2523563" cy="726273"/>
      </dsp:txXfrm>
    </dsp:sp>
    <dsp:sp modelId="{06CD0316-D26F-4F03-ADB4-EA9B0909FB8A}">
      <dsp:nvSpPr>
        <dsp:cNvPr id="0" name=""/>
        <dsp:cNvSpPr/>
      </dsp:nvSpPr>
      <dsp:spPr>
        <a:xfrm>
          <a:off x="6469039" y="2785372"/>
          <a:ext cx="2478525" cy="72627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rPr>
            <a:t>More tools and details at our booth or under NDA</a:t>
          </a:r>
        </a:p>
      </dsp:txBody>
      <dsp:txXfrm>
        <a:off x="6490311" y="2806644"/>
        <a:ext cx="2435981" cy="6837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4159-2A2D-1542-83B5-B63706DE4CC0}">
      <dsp:nvSpPr>
        <dsp:cNvPr id="0" name=""/>
        <dsp:cNvSpPr/>
      </dsp:nvSpPr>
      <dsp:spPr>
        <a:xfrm>
          <a:off x="1" y="114231"/>
          <a:ext cx="9143996" cy="1207168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US" sz="2400" b="1" kern="1200" dirty="0">
              <a:latin typeface="Calibri" charset="0"/>
              <a:ea typeface="Calibri" charset="0"/>
              <a:cs typeface="Calibri" charset="0"/>
            </a:rPr>
            <a:t>All based on </a:t>
          </a:r>
          <a:r>
            <a:rPr lang="en-US" sz="3200" b="1" kern="1200" dirty="0">
              <a:latin typeface="Calibri" charset="0"/>
              <a:ea typeface="Calibri" charset="0"/>
              <a:cs typeface="Calibri" charset="0"/>
            </a:rPr>
            <a:t>Optima’s Fault Injection Engine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US" sz="2400" kern="1200" dirty="0">
              <a:latin typeface="Calibri" charset="0"/>
              <a:ea typeface="Calibri" charset="0"/>
              <a:cs typeface="Calibri" charset="0"/>
            </a:rPr>
            <a:t>Over 100,000 faster than RTL simulators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US" sz="2400" kern="1200" baseline="30000" dirty="0">
              <a:latin typeface="Calibri" charset="0"/>
              <a:ea typeface="Calibri" charset="0"/>
              <a:cs typeface="Calibri" charset="0"/>
            </a:rPr>
            <a:t>Over 1,000 faster than all other fault-simulators</a:t>
          </a:r>
        </a:p>
      </dsp:txBody>
      <dsp:txXfrm>
        <a:off x="1" y="114231"/>
        <a:ext cx="9143996" cy="120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B0C5-CA3D-9144-AB09-149FEB57BC46}">
      <dsp:nvSpPr>
        <dsp:cNvPr id="0" name=""/>
        <dsp:cNvSpPr/>
      </dsp:nvSpPr>
      <dsp:spPr>
        <a:xfrm>
          <a:off x="1050" y="0"/>
          <a:ext cx="2732478" cy="491762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</a:rPr>
            <a:t>Systemic faults</a:t>
          </a:r>
        </a:p>
      </dsp:txBody>
      <dsp:txXfrm>
        <a:off x="1050" y="0"/>
        <a:ext cx="2732478" cy="1475288"/>
      </dsp:txXfrm>
    </dsp:sp>
    <dsp:sp modelId="{149BD3F4-A359-AB40-917F-FC5CDED309BC}">
      <dsp:nvSpPr>
        <dsp:cNvPr id="0" name=""/>
        <dsp:cNvSpPr/>
      </dsp:nvSpPr>
      <dsp:spPr>
        <a:xfrm>
          <a:off x="274298" y="1476729"/>
          <a:ext cx="2185982" cy="1482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Failure due to errors in implementation (“bugs”)</a:t>
          </a:r>
        </a:p>
      </dsp:txBody>
      <dsp:txXfrm>
        <a:off x="274298" y="1476729"/>
        <a:ext cx="2185982" cy="1482732"/>
      </dsp:txXfrm>
    </dsp:sp>
    <dsp:sp modelId="{2CFA2F39-1A6B-AD4E-94B9-8051E0E9A2F0}">
      <dsp:nvSpPr>
        <dsp:cNvPr id="0" name=""/>
        <dsp:cNvSpPr/>
      </dsp:nvSpPr>
      <dsp:spPr>
        <a:xfrm>
          <a:off x="274298" y="3187574"/>
          <a:ext cx="2185982" cy="1482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/>
              </a:solidFill>
            </a:rPr>
            <a:t>This is the domain of functional validation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4298" y="3187574"/>
        <a:ext cx="2185982" cy="1482732"/>
      </dsp:txXfrm>
    </dsp:sp>
    <dsp:sp modelId="{740A5119-4C61-4947-9181-6E478C439BA9}">
      <dsp:nvSpPr>
        <dsp:cNvPr id="0" name=""/>
        <dsp:cNvSpPr/>
      </dsp:nvSpPr>
      <dsp:spPr>
        <a:xfrm>
          <a:off x="2938465" y="0"/>
          <a:ext cx="2732478" cy="491762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solidFill>
                <a:schemeClr val="tx1"/>
              </a:solidFill>
            </a:rPr>
            <a:t>Random faults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938465" y="0"/>
        <a:ext cx="2732478" cy="1475288"/>
      </dsp:txXfrm>
    </dsp:sp>
    <dsp:sp modelId="{5A311D2D-86CC-3F40-B69E-EF725CE78AED}">
      <dsp:nvSpPr>
        <dsp:cNvPr id="0" name=""/>
        <dsp:cNvSpPr/>
      </dsp:nvSpPr>
      <dsp:spPr>
        <a:xfrm>
          <a:off x="3211713" y="1476729"/>
          <a:ext cx="2185982" cy="1482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Failure due to the environment impacting a specific chip</a:t>
          </a:r>
        </a:p>
      </dsp:txBody>
      <dsp:txXfrm>
        <a:off x="3211713" y="1476729"/>
        <a:ext cx="2185982" cy="1482732"/>
      </dsp:txXfrm>
    </dsp:sp>
    <dsp:sp modelId="{F56D718C-7BDA-F440-A8CA-D5749BAAE148}">
      <dsp:nvSpPr>
        <dsp:cNvPr id="0" name=""/>
        <dsp:cNvSpPr/>
      </dsp:nvSpPr>
      <dsp:spPr>
        <a:xfrm>
          <a:off x="3211713" y="3187574"/>
          <a:ext cx="2185982" cy="1482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 Transient (soft-error)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 or permanent (hard-error)</a:t>
          </a:r>
        </a:p>
      </dsp:txBody>
      <dsp:txXfrm>
        <a:off x="3211713" y="3187574"/>
        <a:ext cx="2185982" cy="1482732"/>
      </dsp:txXfrm>
    </dsp:sp>
    <dsp:sp modelId="{CEF73E34-3ABA-A641-B38D-E879D5383CE2}">
      <dsp:nvSpPr>
        <dsp:cNvPr id="0" name=""/>
        <dsp:cNvSpPr/>
      </dsp:nvSpPr>
      <dsp:spPr>
        <a:xfrm>
          <a:off x="5875879" y="0"/>
          <a:ext cx="2732478" cy="491762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solidFill>
                <a:schemeClr val="tx1"/>
              </a:solidFill>
            </a:rPr>
            <a:t>Safety Of The Intended Functionality (SOTIF)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875879" y="0"/>
        <a:ext cx="2732478" cy="1475288"/>
      </dsp:txXfrm>
    </dsp:sp>
    <dsp:sp modelId="{0FD4721B-5C44-644F-9DF6-6DBF94965FCD}">
      <dsp:nvSpPr>
        <dsp:cNvPr id="0" name=""/>
        <dsp:cNvSpPr/>
      </dsp:nvSpPr>
      <dsp:spPr>
        <a:xfrm>
          <a:off x="6149127" y="1475708"/>
          <a:ext cx="2185982" cy="966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Absence of unreasonable risk of the intended functions</a:t>
          </a:r>
        </a:p>
      </dsp:txBody>
      <dsp:txXfrm>
        <a:off x="6149127" y="1475708"/>
        <a:ext cx="2185982" cy="966117"/>
      </dsp:txXfrm>
    </dsp:sp>
    <dsp:sp modelId="{CF7D2508-A2E1-49F0-88AA-1B4DAD21DDBA}">
      <dsp:nvSpPr>
        <dsp:cNvPr id="0" name=""/>
        <dsp:cNvSpPr/>
      </dsp:nvSpPr>
      <dsp:spPr>
        <a:xfrm>
          <a:off x="6149127" y="2590459"/>
          <a:ext cx="2185982" cy="966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Optima hosted SOTIF meeting in Nazareth Oct 2017</a:t>
          </a:r>
        </a:p>
      </dsp:txBody>
      <dsp:txXfrm>
        <a:off x="6177424" y="2618756"/>
        <a:ext cx="2129388" cy="909523"/>
      </dsp:txXfrm>
    </dsp:sp>
    <dsp:sp modelId="{22AB70A8-B18E-CB4E-8CD9-80466DC3F20F}">
      <dsp:nvSpPr>
        <dsp:cNvPr id="0" name=""/>
        <dsp:cNvSpPr/>
      </dsp:nvSpPr>
      <dsp:spPr>
        <a:xfrm>
          <a:off x="6149127" y="3705210"/>
          <a:ext cx="2185982" cy="966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The Working Group have separated the SOTIF from a Part in ISO-262626 into a new standard. </a:t>
          </a:r>
        </a:p>
      </dsp:txBody>
      <dsp:txXfrm>
        <a:off x="6149127" y="3705210"/>
        <a:ext cx="2185982" cy="966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A5119-4C61-4947-9181-6E478C439BA9}">
      <dsp:nvSpPr>
        <dsp:cNvPr id="0" name=""/>
        <dsp:cNvSpPr/>
      </dsp:nvSpPr>
      <dsp:spPr>
        <a:xfrm>
          <a:off x="3213" y="0"/>
          <a:ext cx="2726133" cy="391715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Where do they hit?</a:t>
          </a:r>
        </a:p>
      </dsp:txBody>
      <dsp:txXfrm>
        <a:off x="3213" y="0"/>
        <a:ext cx="2726133" cy="1175146"/>
      </dsp:txXfrm>
    </dsp:sp>
    <dsp:sp modelId="{5A311D2D-86CC-3F40-B69E-EF725CE78AED}">
      <dsp:nvSpPr>
        <dsp:cNvPr id="0" name=""/>
        <dsp:cNvSpPr/>
      </dsp:nvSpPr>
      <dsp:spPr>
        <a:xfrm>
          <a:off x="247201" y="1175242"/>
          <a:ext cx="2238159" cy="57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Memory bits: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Single or multiple bits</a:t>
          </a:r>
        </a:p>
      </dsp:txBody>
      <dsp:txXfrm>
        <a:off x="247201" y="1175242"/>
        <a:ext cx="2238159" cy="570646"/>
      </dsp:txXfrm>
    </dsp:sp>
    <dsp:sp modelId="{F56D718C-7BDA-F440-A8CA-D5749BAAE148}">
      <dsp:nvSpPr>
        <dsp:cNvPr id="0" name=""/>
        <dsp:cNvSpPr/>
      </dsp:nvSpPr>
      <dsp:spPr>
        <a:xfrm>
          <a:off x="247201" y="1833680"/>
          <a:ext cx="2238159" cy="57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Gates: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Combinatorial logic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SET – Single-Event-Transient</a:t>
          </a:r>
        </a:p>
      </dsp:txBody>
      <dsp:txXfrm>
        <a:off x="247201" y="1833680"/>
        <a:ext cx="2238159" cy="570646"/>
      </dsp:txXfrm>
    </dsp:sp>
    <dsp:sp modelId="{BF403A55-3C09-455B-BE5E-BEDE2589342C}">
      <dsp:nvSpPr>
        <dsp:cNvPr id="0" name=""/>
        <dsp:cNvSpPr/>
      </dsp:nvSpPr>
      <dsp:spPr>
        <a:xfrm>
          <a:off x="247201" y="2492118"/>
          <a:ext cx="2238159" cy="57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Flip-flops: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Bit-flip in a single flop</a:t>
          </a:r>
        </a:p>
      </dsp:txBody>
      <dsp:txXfrm>
        <a:off x="263915" y="2508832"/>
        <a:ext cx="2204731" cy="537218"/>
      </dsp:txXfrm>
    </dsp:sp>
    <dsp:sp modelId="{DA532BCA-8DA3-48AF-818D-76C9D27AC694}">
      <dsp:nvSpPr>
        <dsp:cNvPr id="0" name=""/>
        <dsp:cNvSpPr/>
      </dsp:nvSpPr>
      <dsp:spPr>
        <a:xfrm>
          <a:off x="247201" y="3150556"/>
          <a:ext cx="2238159" cy="57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In FPGA: Also on configuration memory</a:t>
          </a:r>
        </a:p>
      </dsp:txBody>
      <dsp:txXfrm>
        <a:off x="263915" y="3167270"/>
        <a:ext cx="2204731" cy="537218"/>
      </dsp:txXfrm>
    </dsp:sp>
    <dsp:sp modelId="{BC1CEBAE-96A1-4729-94DB-780B6A08D732}">
      <dsp:nvSpPr>
        <dsp:cNvPr id="0" name=""/>
        <dsp:cNvSpPr/>
      </dsp:nvSpPr>
      <dsp:spPr>
        <a:xfrm>
          <a:off x="2939175" y="0"/>
          <a:ext cx="2797698" cy="39171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>
            <a:solidFill>
              <a:schemeClr val="tx1"/>
            </a:solidFill>
          </a:endParaRPr>
        </a:p>
      </dsp:txBody>
      <dsp:txXfrm>
        <a:off x="2939175" y="0"/>
        <a:ext cx="2797698" cy="1175146"/>
      </dsp:txXfrm>
    </dsp:sp>
    <dsp:sp modelId="{CEF73E34-3ABA-A641-B38D-E879D5383CE2}">
      <dsp:nvSpPr>
        <dsp:cNvPr id="0" name=""/>
        <dsp:cNvSpPr/>
      </dsp:nvSpPr>
      <dsp:spPr>
        <a:xfrm>
          <a:off x="5946701" y="0"/>
          <a:ext cx="2797698" cy="391715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Protecting against them</a:t>
          </a:r>
        </a:p>
      </dsp:txBody>
      <dsp:txXfrm>
        <a:off x="5946701" y="0"/>
        <a:ext cx="2797698" cy="1175146"/>
      </dsp:txXfrm>
    </dsp:sp>
    <dsp:sp modelId="{085866CD-5397-4266-9C86-03E36F032714}">
      <dsp:nvSpPr>
        <dsp:cNvPr id="0" name=""/>
        <dsp:cNvSpPr/>
      </dsp:nvSpPr>
      <dsp:spPr>
        <a:xfrm>
          <a:off x="6226471" y="1175481"/>
          <a:ext cx="2238159" cy="76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Memory: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ECC and bit dealignment</a:t>
          </a:r>
        </a:p>
      </dsp:txBody>
      <dsp:txXfrm>
        <a:off x="6249011" y="1198021"/>
        <a:ext cx="2193079" cy="724484"/>
      </dsp:txXfrm>
    </dsp:sp>
    <dsp:sp modelId="{7299299B-A375-454D-A3CF-E5437A2ADF9A}">
      <dsp:nvSpPr>
        <dsp:cNvPr id="0" name=""/>
        <dsp:cNvSpPr/>
      </dsp:nvSpPr>
      <dsp:spPr>
        <a:xfrm>
          <a:off x="6226471" y="2063440"/>
          <a:ext cx="2238159" cy="76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Gates: Low-probability,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not considered an issue by most experts</a:t>
          </a:r>
        </a:p>
      </dsp:txBody>
      <dsp:txXfrm>
        <a:off x="6249011" y="2085980"/>
        <a:ext cx="2193079" cy="724484"/>
      </dsp:txXfrm>
    </dsp:sp>
    <dsp:sp modelId="{824C23B6-049E-4368-A42F-C606F001CB5C}">
      <dsp:nvSpPr>
        <dsp:cNvPr id="0" name=""/>
        <dsp:cNvSpPr/>
      </dsp:nvSpPr>
      <dsp:spPr>
        <a:xfrm>
          <a:off x="6226471" y="2951399"/>
          <a:ext cx="2238159" cy="76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Flops: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Next slides</a:t>
          </a:r>
        </a:p>
      </dsp:txBody>
      <dsp:txXfrm>
        <a:off x="6249011" y="2973939"/>
        <a:ext cx="2193079" cy="724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FA8BE-F3CE-4D43-95BF-C8FA2C50A7A9}">
      <dsp:nvSpPr>
        <dsp:cNvPr id="0" name=""/>
        <dsp:cNvSpPr/>
      </dsp:nvSpPr>
      <dsp:spPr>
        <a:xfrm>
          <a:off x="0" y="670646"/>
          <a:ext cx="69722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27BD2-36B8-4127-A219-2B03B5A1CDDC}">
      <dsp:nvSpPr>
        <dsp:cNvPr id="0" name=""/>
        <dsp:cNvSpPr/>
      </dsp:nvSpPr>
      <dsp:spPr>
        <a:xfrm>
          <a:off x="348610" y="284708"/>
          <a:ext cx="4880542" cy="622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Unit-level Lockstep mechanism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(cost: 70% more silicon)</a:t>
          </a:r>
        </a:p>
      </dsp:txBody>
      <dsp:txXfrm>
        <a:off x="378978" y="315076"/>
        <a:ext cx="4819806" cy="561361"/>
      </dsp:txXfrm>
    </dsp:sp>
    <dsp:sp modelId="{1A21BCFE-2968-4A42-97D1-C20E6E4C91DC}">
      <dsp:nvSpPr>
        <dsp:cNvPr id="0" name=""/>
        <dsp:cNvSpPr/>
      </dsp:nvSpPr>
      <dsp:spPr>
        <a:xfrm>
          <a:off x="0" y="1511038"/>
          <a:ext cx="69722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D5930-8D41-405F-BDC6-B0A9B002F6B3}">
      <dsp:nvSpPr>
        <dsp:cNvPr id="0" name=""/>
        <dsp:cNvSpPr/>
      </dsp:nvSpPr>
      <dsp:spPr>
        <a:xfrm>
          <a:off x="348610" y="1160246"/>
          <a:ext cx="4880542" cy="5869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Hardening all flops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(cost: 30% more silicon)</a:t>
          </a:r>
        </a:p>
      </dsp:txBody>
      <dsp:txXfrm>
        <a:off x="377263" y="1188899"/>
        <a:ext cx="4823236" cy="529646"/>
      </dsp:txXfrm>
    </dsp:sp>
    <dsp:sp modelId="{D4196AE5-ACC0-473C-9882-A9330D5387F6}">
      <dsp:nvSpPr>
        <dsp:cNvPr id="0" name=""/>
        <dsp:cNvSpPr/>
      </dsp:nvSpPr>
      <dsp:spPr>
        <a:xfrm>
          <a:off x="0" y="2432348"/>
          <a:ext cx="69722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1B0F6-F5B0-4506-B369-598AA2B8D867}">
      <dsp:nvSpPr>
        <dsp:cNvPr id="0" name=""/>
        <dsp:cNvSpPr/>
      </dsp:nvSpPr>
      <dsp:spPr>
        <a:xfrm>
          <a:off x="348610" y="2000638"/>
          <a:ext cx="4880542" cy="6678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Selective flip-flop hardening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(cost: 1-5% more silicon)</a:t>
          </a:r>
        </a:p>
      </dsp:txBody>
      <dsp:txXfrm>
        <a:off x="381213" y="2033241"/>
        <a:ext cx="4815336" cy="602663"/>
      </dsp:txXfrm>
    </dsp:sp>
    <dsp:sp modelId="{9B7BD4F4-2E89-4B93-AEAF-AAFDC0C279C6}">
      <dsp:nvSpPr>
        <dsp:cNvPr id="0" name=""/>
        <dsp:cNvSpPr/>
      </dsp:nvSpPr>
      <dsp:spPr>
        <a:xfrm>
          <a:off x="0" y="3158108"/>
          <a:ext cx="69722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B3CF6-C16E-4252-AB68-00C92908D58E}">
      <dsp:nvSpPr>
        <dsp:cNvPr id="0" name=""/>
        <dsp:cNvSpPr/>
      </dsp:nvSpPr>
      <dsp:spPr>
        <a:xfrm>
          <a:off x="348610" y="2921948"/>
          <a:ext cx="488054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Design/RTL level mechanisms: Parity, encoding etc.</a:t>
          </a:r>
        </a:p>
      </dsp:txBody>
      <dsp:txXfrm>
        <a:off x="371667" y="2945005"/>
        <a:ext cx="4834428" cy="426206"/>
      </dsp:txXfrm>
    </dsp:sp>
    <dsp:sp modelId="{20F832F5-44EB-4EC7-9A5D-D794BA19FC63}">
      <dsp:nvSpPr>
        <dsp:cNvPr id="0" name=""/>
        <dsp:cNvSpPr/>
      </dsp:nvSpPr>
      <dsp:spPr>
        <a:xfrm>
          <a:off x="0" y="3883868"/>
          <a:ext cx="69722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C3DA6-8589-4BA7-BB9F-3C89D9A68542}">
      <dsp:nvSpPr>
        <dsp:cNvPr id="0" name=""/>
        <dsp:cNvSpPr/>
      </dsp:nvSpPr>
      <dsp:spPr>
        <a:xfrm>
          <a:off x="348610" y="3647708"/>
          <a:ext cx="488054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Silicon level: Using Rad-Hard or OLD nodes (180 nm...) </a:t>
          </a:r>
        </a:p>
      </dsp:txBody>
      <dsp:txXfrm>
        <a:off x="371667" y="3670765"/>
        <a:ext cx="4834428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2199-3751-4831-A0AF-A42FC9B1BA05}">
      <dsp:nvSpPr>
        <dsp:cNvPr id="0" name=""/>
        <dsp:cNvSpPr/>
      </dsp:nvSpPr>
      <dsp:spPr>
        <a:xfrm>
          <a:off x="87" y="863312"/>
          <a:ext cx="2328281" cy="1084206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Measure derated-FIT </a:t>
          </a:r>
          <a:r>
            <a:rPr lang="en-US" sz="1800" kern="1200" dirty="0" smtClean="0">
              <a:solidFill>
                <a:schemeClr val="tx1"/>
              </a:solidFill>
            </a:rPr>
            <a:t>rate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2190" y="863312"/>
        <a:ext cx="1244075" cy="1084206"/>
      </dsp:txXfrm>
    </dsp:sp>
    <dsp:sp modelId="{A41F0B17-0E59-44BE-8EB1-688C612A5686}">
      <dsp:nvSpPr>
        <dsp:cNvPr id="0" name=""/>
        <dsp:cNvSpPr/>
      </dsp:nvSpPr>
      <dsp:spPr>
        <a:xfrm>
          <a:off x="2231871" y="863312"/>
          <a:ext cx="2329862" cy="1069417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Decide is hardening needed?</a:t>
          </a:r>
        </a:p>
      </dsp:txBody>
      <dsp:txXfrm>
        <a:off x="2766580" y="863312"/>
        <a:ext cx="1260445" cy="1069417"/>
      </dsp:txXfrm>
    </dsp:sp>
    <dsp:sp modelId="{7223D95A-E573-447C-BEBF-6E45C94993D2}">
      <dsp:nvSpPr>
        <dsp:cNvPr id="0" name=""/>
        <dsp:cNvSpPr/>
      </dsp:nvSpPr>
      <dsp:spPr>
        <a:xfrm>
          <a:off x="4482512" y="863312"/>
          <a:ext cx="2473127" cy="1084206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Perform hardening on selected flops </a:t>
          </a:r>
        </a:p>
      </dsp:txBody>
      <dsp:txXfrm>
        <a:off x="5024615" y="863312"/>
        <a:ext cx="1388921" cy="1084206"/>
      </dsp:txXfrm>
    </dsp:sp>
    <dsp:sp modelId="{566189BC-3ADE-4B6C-8920-194463D5EFD8}">
      <dsp:nvSpPr>
        <dsp:cNvPr id="0" name=""/>
        <dsp:cNvSpPr/>
      </dsp:nvSpPr>
      <dsp:spPr>
        <a:xfrm>
          <a:off x="6867779" y="863310"/>
          <a:ext cx="2242881" cy="1084210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Calculate post-hardening FIT rate</a:t>
          </a:r>
        </a:p>
      </dsp:txBody>
      <dsp:txXfrm>
        <a:off x="7409884" y="863310"/>
        <a:ext cx="1158671" cy="1084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B0C5-CA3D-9144-AB09-149FEB57BC46}">
      <dsp:nvSpPr>
        <dsp:cNvPr id="0" name=""/>
        <dsp:cNvSpPr/>
      </dsp:nvSpPr>
      <dsp:spPr>
        <a:xfrm>
          <a:off x="0" y="0"/>
          <a:ext cx="2865834" cy="391715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What are they?</a:t>
          </a:r>
        </a:p>
      </dsp:txBody>
      <dsp:txXfrm>
        <a:off x="0" y="0"/>
        <a:ext cx="2865834" cy="1175146"/>
      </dsp:txXfrm>
    </dsp:sp>
    <dsp:sp modelId="{149BD3F4-A359-AB40-917F-FC5CDED309BC}">
      <dsp:nvSpPr>
        <dsp:cNvPr id="0" name=""/>
        <dsp:cNvSpPr/>
      </dsp:nvSpPr>
      <dsp:spPr>
        <a:xfrm>
          <a:off x="319483" y="973506"/>
          <a:ext cx="2292667" cy="898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Permanent damage to a transistor</a:t>
          </a:r>
        </a:p>
      </dsp:txBody>
      <dsp:txXfrm>
        <a:off x="319483" y="973506"/>
        <a:ext cx="2292667" cy="898861"/>
      </dsp:txXfrm>
    </dsp:sp>
    <dsp:sp modelId="{7828C644-8319-4096-9779-50DF3F046F0C}">
      <dsp:nvSpPr>
        <dsp:cNvPr id="0" name=""/>
        <dsp:cNvSpPr/>
      </dsp:nvSpPr>
      <dsp:spPr>
        <a:xfrm>
          <a:off x="307721" y="2212831"/>
          <a:ext cx="2292667" cy="15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Fault models: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Stuck-at-0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Stuck-at-1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Bridging-Fault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chemeClr val="tx1"/>
              </a:solidFill>
            </a:rPr>
            <a:t>Etc.</a:t>
          </a:r>
        </a:p>
      </dsp:txBody>
      <dsp:txXfrm>
        <a:off x="351887" y="2256997"/>
        <a:ext cx="2204335" cy="1419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FA8BE-F3CE-4D43-95BF-C8FA2C50A7A9}">
      <dsp:nvSpPr>
        <dsp:cNvPr id="0" name=""/>
        <dsp:cNvSpPr/>
      </dsp:nvSpPr>
      <dsp:spPr>
        <a:xfrm>
          <a:off x="0" y="599894"/>
          <a:ext cx="6972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27BD2-36B8-4127-A219-2B03B5A1CDDC}">
      <dsp:nvSpPr>
        <dsp:cNvPr id="0" name=""/>
        <dsp:cNvSpPr/>
      </dsp:nvSpPr>
      <dsp:spPr>
        <a:xfrm>
          <a:off x="348610" y="69230"/>
          <a:ext cx="4880542" cy="855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Lockstep – unit level</a:t>
          </a:r>
        </a:p>
      </dsp:txBody>
      <dsp:txXfrm>
        <a:off x="390366" y="110986"/>
        <a:ext cx="4797030" cy="771871"/>
      </dsp:txXfrm>
    </dsp:sp>
    <dsp:sp modelId="{1A21BCFE-2968-4A42-97D1-C20E6E4C91DC}">
      <dsp:nvSpPr>
        <dsp:cNvPr id="0" name=""/>
        <dsp:cNvSpPr/>
      </dsp:nvSpPr>
      <dsp:spPr>
        <a:xfrm>
          <a:off x="0" y="1755433"/>
          <a:ext cx="6972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D5930-8D41-405F-BDC6-B0A9B002F6B3}">
      <dsp:nvSpPr>
        <dsp:cNvPr id="0" name=""/>
        <dsp:cNvSpPr/>
      </dsp:nvSpPr>
      <dsp:spPr>
        <a:xfrm>
          <a:off x="348610" y="1273094"/>
          <a:ext cx="4880542" cy="807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STL – Software Test Library</a:t>
          </a:r>
        </a:p>
      </dsp:txBody>
      <dsp:txXfrm>
        <a:off x="388007" y="1312491"/>
        <a:ext cx="4801748" cy="728265"/>
      </dsp:txXfrm>
    </dsp:sp>
    <dsp:sp modelId="{D4196AE5-ACC0-473C-9882-A9330D5387F6}">
      <dsp:nvSpPr>
        <dsp:cNvPr id="0" name=""/>
        <dsp:cNvSpPr/>
      </dsp:nvSpPr>
      <dsp:spPr>
        <a:xfrm>
          <a:off x="0" y="3022234"/>
          <a:ext cx="6972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1B0F6-F5B0-4506-B369-598AA2B8D867}">
      <dsp:nvSpPr>
        <dsp:cNvPr id="0" name=""/>
        <dsp:cNvSpPr/>
      </dsp:nvSpPr>
      <dsp:spPr>
        <a:xfrm>
          <a:off x="348610" y="2428633"/>
          <a:ext cx="4880542" cy="918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Logic-BIST</a:t>
          </a:r>
        </a:p>
      </dsp:txBody>
      <dsp:txXfrm>
        <a:off x="393439" y="2473462"/>
        <a:ext cx="4790884" cy="828663"/>
      </dsp:txXfrm>
    </dsp:sp>
    <dsp:sp modelId="{20F832F5-44EB-4EC7-9A5D-D794BA19FC63}">
      <dsp:nvSpPr>
        <dsp:cNvPr id="0" name=""/>
        <dsp:cNvSpPr/>
      </dsp:nvSpPr>
      <dsp:spPr>
        <a:xfrm>
          <a:off x="0" y="4020154"/>
          <a:ext cx="6972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C3DA6-8589-4BA7-BB9F-3C89D9A68542}">
      <dsp:nvSpPr>
        <dsp:cNvPr id="0" name=""/>
        <dsp:cNvSpPr/>
      </dsp:nvSpPr>
      <dsp:spPr>
        <a:xfrm>
          <a:off x="348610" y="3695434"/>
          <a:ext cx="488054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473" tIns="0" rIns="1844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Many other methodologies…</a:t>
          </a:r>
        </a:p>
      </dsp:txBody>
      <dsp:txXfrm>
        <a:off x="380313" y="3727137"/>
        <a:ext cx="4817136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476A-3055-49B8-ABCD-63D67FC9E11D}">
      <dsp:nvSpPr>
        <dsp:cNvPr id="0" name=""/>
        <dsp:cNvSpPr/>
      </dsp:nvSpPr>
      <dsp:spPr>
        <a:xfrm rot="5400000">
          <a:off x="5853328" y="-1723947"/>
          <a:ext cx="914169" cy="4595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 meet ASIL target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 prove to our customers and auditors</a:t>
          </a:r>
          <a:endParaRPr lang="en-US" sz="2000" kern="1200" dirty="0"/>
        </a:p>
      </dsp:txBody>
      <dsp:txXfrm rot="-5400000">
        <a:off x="4012734" y="161273"/>
        <a:ext cx="4550731" cy="824917"/>
      </dsp:txXfrm>
    </dsp:sp>
    <dsp:sp modelId="{6509268A-86AC-460C-9A45-1201BB750582}">
      <dsp:nvSpPr>
        <dsp:cNvPr id="0" name=""/>
        <dsp:cNvSpPr/>
      </dsp:nvSpPr>
      <dsp:spPr>
        <a:xfrm>
          <a:off x="1477" y="2375"/>
          <a:ext cx="4011256" cy="1142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Needed for all type of SM’s</a:t>
          </a:r>
          <a:endParaRPr lang="en-US" sz="3100" kern="1200"/>
        </a:p>
      </dsp:txBody>
      <dsp:txXfrm>
        <a:off x="57260" y="58158"/>
        <a:ext cx="3899690" cy="1031145"/>
      </dsp:txXfrm>
    </dsp:sp>
    <dsp:sp modelId="{9083C672-74C0-4F63-83C7-5DE8A0F9039A}">
      <dsp:nvSpPr>
        <dsp:cNvPr id="0" name=""/>
        <dsp:cNvSpPr/>
      </dsp:nvSpPr>
      <dsp:spPr>
        <a:xfrm rot="5400000">
          <a:off x="5853328" y="-524100"/>
          <a:ext cx="914169" cy="4595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Done on gate-level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Multiple fault simulations per gate</a:t>
          </a:r>
          <a:endParaRPr lang="en-US" sz="2000" kern="1200" dirty="0"/>
        </a:p>
      </dsp:txBody>
      <dsp:txXfrm rot="-5400000">
        <a:off x="4012734" y="1361120"/>
        <a:ext cx="4550731" cy="824917"/>
      </dsp:txXfrm>
    </dsp:sp>
    <dsp:sp modelId="{01E59374-E1C7-4B9E-B3E6-C7D256BAE3BA}">
      <dsp:nvSpPr>
        <dsp:cNvPr id="0" name=""/>
        <dsp:cNvSpPr/>
      </dsp:nvSpPr>
      <dsp:spPr>
        <a:xfrm>
          <a:off x="1477" y="1202222"/>
          <a:ext cx="4011256" cy="1142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Need to perform fault-simulation on all gates</a:t>
          </a:r>
          <a:endParaRPr lang="en-US" sz="3100" kern="1200"/>
        </a:p>
      </dsp:txBody>
      <dsp:txXfrm>
        <a:off x="57260" y="1258005"/>
        <a:ext cx="3899690" cy="1031145"/>
      </dsp:txXfrm>
    </dsp:sp>
    <dsp:sp modelId="{BD07B72C-7DCF-484B-AFB4-79F8B98C4D7F}">
      <dsp:nvSpPr>
        <dsp:cNvPr id="0" name=""/>
        <dsp:cNvSpPr/>
      </dsp:nvSpPr>
      <dsp:spPr>
        <a:xfrm rot="5400000">
          <a:off x="5853789" y="678436"/>
          <a:ext cx="914169" cy="45899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Stuck-at-0, Stuck-at-1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Bridging-fault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Etc.</a:t>
          </a:r>
          <a:endParaRPr lang="en-US" sz="2000" kern="1200" dirty="0"/>
        </a:p>
      </dsp:txBody>
      <dsp:txXfrm rot="-5400000">
        <a:off x="4015885" y="2560966"/>
        <a:ext cx="4545351" cy="824917"/>
      </dsp:txXfrm>
    </dsp:sp>
    <dsp:sp modelId="{C5764912-783B-4169-863D-8AF43A0F2FDB}">
      <dsp:nvSpPr>
        <dsp:cNvPr id="0" name=""/>
        <dsp:cNvSpPr/>
      </dsp:nvSpPr>
      <dsp:spPr>
        <a:xfrm>
          <a:off x="1477" y="2402069"/>
          <a:ext cx="4014408" cy="1142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Run on multiple      fault models</a:t>
          </a:r>
          <a:endParaRPr lang="en-US" sz="3100" kern="1200" dirty="0"/>
        </a:p>
      </dsp:txBody>
      <dsp:txXfrm>
        <a:off x="57260" y="2457852"/>
        <a:ext cx="3902842" cy="1031145"/>
      </dsp:txXfrm>
    </dsp:sp>
    <dsp:sp modelId="{1BE001B7-4614-4E68-906E-4F5DFF57BEE5}">
      <dsp:nvSpPr>
        <dsp:cNvPr id="0" name=""/>
        <dsp:cNvSpPr/>
      </dsp:nvSpPr>
      <dsp:spPr>
        <a:xfrm rot="5400000">
          <a:off x="5851248" y="1874940"/>
          <a:ext cx="914169" cy="4596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Number of gates * 2 * time-per-fault-sim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100M  gates * 2 faults  * 2 min                                     = 400 M minutes = 761 years </a:t>
          </a:r>
          <a:endParaRPr lang="en-US" sz="1800" kern="1200" dirty="0"/>
        </a:p>
      </dsp:txBody>
      <dsp:txXfrm rot="-5400000">
        <a:off x="4010001" y="3760813"/>
        <a:ext cx="4552038" cy="824917"/>
      </dsp:txXfrm>
    </dsp:sp>
    <dsp:sp modelId="{32F840FF-7EED-40D7-A98A-8B20A8A5173B}">
      <dsp:nvSpPr>
        <dsp:cNvPr id="0" name=""/>
        <dsp:cNvSpPr/>
      </dsp:nvSpPr>
      <dsp:spPr>
        <a:xfrm>
          <a:off x="1477" y="3601916"/>
          <a:ext cx="4008522" cy="1142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The compute task is immense:</a:t>
          </a:r>
          <a:endParaRPr lang="en-US" sz="3100" kern="1200" dirty="0"/>
        </a:p>
      </dsp:txBody>
      <dsp:txXfrm>
        <a:off x="57260" y="3657699"/>
        <a:ext cx="3896956" cy="10311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2199-3751-4831-A0AF-A42FC9B1BA05}">
      <dsp:nvSpPr>
        <dsp:cNvPr id="0" name=""/>
        <dsp:cNvSpPr/>
      </dsp:nvSpPr>
      <dsp:spPr>
        <a:xfrm>
          <a:off x="1221" y="700978"/>
          <a:ext cx="1711484" cy="796761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Write STL or </a:t>
          </a:r>
          <a:r>
            <a:rPr lang="en-US" sz="1600" kern="1200" dirty="0" err="1">
              <a:solidFill>
                <a:schemeClr val="tx1"/>
              </a:solidFill>
            </a:rPr>
            <a:t>impl</a:t>
          </a:r>
          <a:r>
            <a:rPr lang="en-US" sz="1600" kern="1200" dirty="0">
              <a:solidFill>
                <a:schemeClr val="tx1"/>
              </a:solidFill>
            </a:rPr>
            <a:t>. Lockstep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99602" y="700978"/>
        <a:ext cx="914723" cy="796761"/>
      </dsp:txXfrm>
    </dsp:sp>
    <dsp:sp modelId="{A41F0B17-0E59-44BE-8EB1-688C612A5686}">
      <dsp:nvSpPr>
        <dsp:cNvPr id="0" name=""/>
        <dsp:cNvSpPr/>
      </dsp:nvSpPr>
      <dsp:spPr>
        <a:xfrm>
          <a:off x="1608572" y="685760"/>
          <a:ext cx="1580083" cy="811237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Run Optima-HE</a:t>
          </a:r>
        </a:p>
      </dsp:txBody>
      <dsp:txXfrm>
        <a:off x="2014191" y="685760"/>
        <a:ext cx="768846" cy="811237"/>
      </dsp:txXfrm>
    </dsp:sp>
    <dsp:sp modelId="{7223D95A-E573-447C-BEBF-6E45C94993D2}">
      <dsp:nvSpPr>
        <dsp:cNvPr id="0" name=""/>
        <dsp:cNvSpPr/>
      </dsp:nvSpPr>
      <dsp:spPr>
        <a:xfrm>
          <a:off x="2973223" y="697603"/>
          <a:ext cx="2327189" cy="796761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Examine Coverage Results: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Meeting </a:t>
          </a:r>
          <a:r>
            <a:rPr lang="en-US" sz="1400" kern="1200" dirty="0" err="1">
              <a:solidFill>
                <a:schemeClr val="tx1"/>
              </a:solidFill>
            </a:rPr>
            <a:t>req</a:t>
          </a:r>
          <a:r>
            <a:rPr lang="en-US" sz="1400" kern="1200" dirty="0">
              <a:solidFill>
                <a:schemeClr val="tx1"/>
              </a:solidFill>
            </a:rPr>
            <a:t>?</a:t>
          </a:r>
        </a:p>
      </dsp:txBody>
      <dsp:txXfrm>
        <a:off x="3371604" y="697603"/>
        <a:ext cx="1530428" cy="796761"/>
      </dsp:txXfrm>
    </dsp:sp>
    <dsp:sp modelId="{566189BC-3ADE-4B6C-8920-194463D5EFD8}">
      <dsp:nvSpPr>
        <dsp:cNvPr id="0" name=""/>
        <dsp:cNvSpPr/>
      </dsp:nvSpPr>
      <dsp:spPr>
        <a:xfrm>
          <a:off x="5287180" y="710455"/>
          <a:ext cx="1896758" cy="796761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Examine Coverage Booster outputs</a:t>
          </a:r>
        </a:p>
      </dsp:txBody>
      <dsp:txXfrm>
        <a:off x="5685561" y="710455"/>
        <a:ext cx="1099997" cy="796761"/>
      </dsp:txXfrm>
    </dsp:sp>
    <dsp:sp modelId="{E47933E5-F466-4BDF-8DFC-96C27175563E}">
      <dsp:nvSpPr>
        <dsp:cNvPr id="0" name=""/>
        <dsp:cNvSpPr/>
      </dsp:nvSpPr>
      <dsp:spPr>
        <a:xfrm>
          <a:off x="7019170" y="730376"/>
          <a:ext cx="1945577" cy="794557"/>
        </a:xfrm>
        <a:prstGeom prst="chevron">
          <a:avLst/>
        </a:prstGeom>
        <a:solidFill>
          <a:srgbClr val="5B9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Fine-tune STL based on CB</a:t>
          </a:r>
        </a:p>
      </dsp:txBody>
      <dsp:txXfrm>
        <a:off x="7416449" y="730376"/>
        <a:ext cx="1151020" cy="794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036A6-433C-4014-BFAD-5B87D4C23C7E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648E42-87F5-4564-A0F9-E7C7148CB48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4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/>
              <a:t>Hard to get to ASIL-C and ASIL-D</a:t>
            </a:r>
          </a:p>
          <a:p>
            <a:pPr lvl="1"/>
            <a:r>
              <a:rPr lang="en-US" sz="2600" dirty="0"/>
              <a:t>Using today’s tools, ASIL-D is considered very hard to achieve</a:t>
            </a:r>
          </a:p>
          <a:p>
            <a:pPr lvl="1"/>
            <a:r>
              <a:rPr lang="en-US" sz="2600" dirty="0"/>
              <a:t>Especially on big and complex chips</a:t>
            </a:r>
          </a:p>
          <a:p>
            <a:pPr lvl="1"/>
            <a:r>
              <a:rPr lang="en-US" sz="2600" dirty="0"/>
              <a:t>And specially when involving a multi-threaded complex CPU</a:t>
            </a:r>
          </a:p>
          <a:p>
            <a:r>
              <a:rPr lang="en-US" sz="3100" dirty="0"/>
              <a:t>The challenges are:</a:t>
            </a:r>
          </a:p>
          <a:p>
            <a:pPr lvl="1"/>
            <a:r>
              <a:rPr lang="en-US" sz="2600" dirty="0"/>
              <a:t>No clear methodology or automated tool for measuring and reducing soft-error FIT rate</a:t>
            </a:r>
          </a:p>
          <a:p>
            <a:pPr lvl="1"/>
            <a:r>
              <a:rPr lang="en-US" sz="2600" dirty="0"/>
              <a:t>No methodology at all for creating ASIL-D multi-threaded CPU’s</a:t>
            </a:r>
          </a:p>
          <a:p>
            <a:pPr lvl="1"/>
            <a:r>
              <a:rPr lang="en-US" sz="2600" dirty="0"/>
              <a:t>Each of the existing Safety-Mechanism methodologies for permanent-fault detection has weakness</a:t>
            </a:r>
          </a:p>
          <a:p>
            <a:r>
              <a:rPr lang="en-US" sz="3100" dirty="0"/>
              <a:t>Immense amount of fault-simulations needed:</a:t>
            </a:r>
          </a:p>
          <a:p>
            <a:pPr lvl="1"/>
            <a:r>
              <a:rPr lang="en-US" sz="2600" dirty="0"/>
              <a:t>All the FuSa steps involve immense amount of fault simulations</a:t>
            </a:r>
          </a:p>
          <a:p>
            <a:pPr lvl="1"/>
            <a:r>
              <a:rPr lang="en-US" sz="2600" dirty="0"/>
              <a:t>The size of this computational task can reach hundreds and thousands of years of CPU time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03D09-5926-4F66-AE61-F8BC0C32CF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904" y="144016"/>
            <a:ext cx="7772400" cy="126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20880" cy="3937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409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CC00-2C48-453F-B6B3-59284F66E6B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764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490D-4D01-4100-ACD1-09278EE28C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04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5C26-700A-430A-AC56-3187C319137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00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66"/>
            <a:ext cx="9144000" cy="830997"/>
          </a:xfrm>
          <a:solidFill>
            <a:srgbClr val="264194"/>
          </a:solidFill>
        </p:spPr>
        <p:txBody>
          <a:bodyPr lIns="457200" tIns="182880" bIns="182880">
            <a:spAutoFit/>
          </a:bodyPr>
          <a:lstStyle>
            <a:lvl1pPr>
              <a:defRPr sz="3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6562" y="1178170"/>
            <a:ext cx="8609570" cy="5086707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77167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504">
          <p15:clr>
            <a:srgbClr val="FBAE40"/>
          </p15:clr>
        </p15:guide>
        <p15:guide id="4" pos="7176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4A43-4366-4142-AC97-F0F482D22AF9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BE6B-B406-495C-886D-483B450D081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86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755F-5721-401F-8755-746F43D84503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A95A-8E99-4DF3-B003-2BC004D240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00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D811-56A8-4654-BED0-255EF7D7CAE3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06E2-7AEF-4386-BF45-B2F67612069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35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D294-0826-4318-8120-AF40275DDEF4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BCB4-FD5C-485D-BD5E-B5472F96DE8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834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7E55-D4F7-43BD-9A46-972A325F6C6E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7816-2E9D-4CA3-86FD-322A650C1F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7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28A7-3611-4DCB-914C-B786B5CBEF3D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916A-D771-49C8-A93F-5E49D111E7A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9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025" y="6165850"/>
            <a:ext cx="2133600" cy="36512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5B71D01-3500-479D-8D57-634E14FB6BF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226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63EE-E846-423D-8658-21D9090A7825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9C88-1236-4D33-8620-0282EC8EB88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72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34D3-3263-47AD-8720-BEBBEFE7709C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113B-6BDB-462F-A867-445E6D4683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12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E411-1C53-460B-A7FC-D79432462279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7833-8A51-420D-A82B-1892CEF2646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4300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2F48-9CDC-4DE9-9FB5-65C5A0417DE4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1AC1-726E-4C86-944B-922450B20FA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048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EE7-A94C-4747-986B-730E851FA3D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3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9BC-E05E-401C-9C23-2BD2510E9B9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319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77D-9E2D-4285-A3B4-2CE23EE1DE9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922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1C04-B52B-43B7-BD20-F10635CFA18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47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D785-6F5F-4532-A4FC-577186CD49D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487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FAB8-9B39-4D2E-86C7-44D9704EB24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0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F6CB-5ECB-4EE0-9F29-C29B0C7D033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08A58-6DD6-47C0-991C-8792EF9519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804025" y="61658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1" name="Folded Corner 10"/>
          <p:cNvSpPr/>
          <p:nvPr/>
        </p:nvSpPr>
        <p:spPr>
          <a:xfrm rot="10800000">
            <a:off x="0" y="5951538"/>
            <a:ext cx="9144000" cy="914400"/>
          </a:xfrm>
          <a:prstGeom prst="foldedCorner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00488" y="6165304"/>
            <a:ext cx="2119312" cy="6254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/>
              <a:t>May 13, 2019</a:t>
            </a:r>
            <a:endParaRPr lang="he-IL" sz="2000" b="1" dirty="0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6956425" y="63182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B7AD6B-3AAB-45C8-942B-A3BAE34B8EF7}" type="slidenum">
              <a:rPr lang="he-IL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" y="6166726"/>
            <a:ext cx="2776034" cy="430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3" y="6381328"/>
            <a:ext cx="1077825" cy="67150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141231" y="6665119"/>
            <a:ext cx="4191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n w="0"/>
                <a:solidFill>
                  <a:srgbClr val="223E92"/>
                </a:solidFill>
                <a:latin typeface="Avenir Book" charset="0"/>
                <a:ea typeface="Avenir Book" charset="0"/>
                <a:cs typeface="Avenir Book" charset="0"/>
              </a:rPr>
              <a:t>Automotive-semiconductors Functional Safety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7535" y="6644696"/>
            <a:ext cx="4874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/>
                </a:solidFill>
              </a:rPr>
              <a:t>© Optima Design Automation </a:t>
            </a:r>
            <a:r>
              <a:rPr lang="en-US" sz="1000" baseline="0" dirty="0">
                <a:solidFill>
                  <a:schemeClr val="tx2"/>
                </a:solidFill>
              </a:rPr>
              <a:t>- All Rights reserved – Delivered  at ChipEx 2019 </a:t>
            </a:r>
            <a:endParaRPr lang="en-US" sz="1000" i="1" baseline="30000" dirty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48" r:id="rId13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D94182-06C6-4DC9-AFE8-537867E24F01}" type="datetimeFigureOut">
              <a:rPr lang="he-IL"/>
              <a:pPr>
                <a:defRPr/>
              </a:pPr>
              <a:t>ז'/אייר/תשע"ט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94FF5-C896-45A1-9503-45079F50F4F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Folded Corner 6"/>
          <p:cNvSpPr/>
          <p:nvPr/>
        </p:nvSpPr>
        <p:spPr>
          <a:xfrm rot="10800000">
            <a:off x="0" y="5943599"/>
            <a:ext cx="9180512" cy="914401"/>
          </a:xfrm>
          <a:prstGeom prst="foldedCorner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48088" y="6165850"/>
            <a:ext cx="2119312" cy="6254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/>
              <a:t>May 13, 2019</a:t>
            </a:r>
            <a:endParaRPr lang="he-IL" sz="2000" b="1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804025" y="61658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218E25-3728-4B46-8236-500F58B60F47}" type="slidenum">
              <a:rPr lang="he-IL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" y="6166726"/>
            <a:ext cx="2776034" cy="430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43" y="4444341"/>
            <a:ext cx="8586145" cy="1092236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Jamil R. Mazzawi   </a:t>
            </a:r>
            <a:r>
              <a:rPr lang="en-US" sz="1800" dirty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jamil@optima-da.com</a:t>
            </a:r>
            <a:br>
              <a:rPr lang="en-US" sz="18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www.optima-da.com</a:t>
            </a:r>
            <a:r>
              <a:rPr lang="en-US" sz="1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sz="1800" dirty="0">
              <a:solidFill>
                <a:srgbClr val="00206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931"/>
            <a:ext cx="4246177" cy="2645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68960"/>
            <a:ext cx="9144000" cy="1261884"/>
          </a:xfrm>
          <a:prstGeom prst="rect">
            <a:avLst/>
          </a:prstGeom>
          <a:solidFill>
            <a:srgbClr val="223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practical chip design solution for functional safety in vehicles</a:t>
            </a:r>
            <a:endParaRPr lang="ar-JO" sz="28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Introduction to ISO-26262 challenges for IC’s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2362840"/>
            <a:ext cx="599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223E92"/>
                </a:solidFill>
                <a:latin typeface="Avenir Book" charset="0"/>
                <a:ea typeface="Avenir Book" charset="0"/>
                <a:cs typeface="Avenir Book" charset="0"/>
              </a:rPr>
              <a:t>Automotive-semiconductors Functional Safety</a:t>
            </a:r>
          </a:p>
        </p:txBody>
      </p:sp>
    </p:spTree>
    <p:extLst>
      <p:ext uri="{BB962C8B-B14F-4D97-AF65-F5344CB8AC3E}">
        <p14:creationId xmlns:p14="http://schemas.microsoft.com/office/powerpoint/2010/main" val="39154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809"/>
            <a:ext cx="9144000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Protecting against Transient-faults at the flops: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41428"/>
              </p:ext>
            </p:extLst>
          </p:nvPr>
        </p:nvGraphicFramePr>
        <p:xfrm>
          <a:off x="1718009" y="1052736"/>
          <a:ext cx="6972203" cy="457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80" y="2636912"/>
            <a:ext cx="1871774" cy="1166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22" y="890224"/>
            <a:ext cx="1865424" cy="1162188"/>
          </a:xfrm>
          <a:prstGeom prst="rect">
            <a:avLst/>
          </a:prstGeom>
        </p:spPr>
      </p:pic>
      <p:pic>
        <p:nvPicPr>
          <p:cNvPr id="8" name="Picture 2" descr="Image result for red 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67208"/>
            <a:ext cx="544397" cy="5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22" y="3383924"/>
            <a:ext cx="1871774" cy="11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635E-F174-488F-A468-C20A8AA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Selective hardening process: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2907"/>
              </p:ext>
            </p:extLst>
          </p:nvPr>
        </p:nvGraphicFramePr>
        <p:xfrm>
          <a:off x="33250" y="332656"/>
          <a:ext cx="9110749" cy="281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71439" y="4284773"/>
            <a:ext cx="2112293" cy="1520491"/>
          </a:xfrm>
          <a:prstGeom prst="wedgeRoundRectCallout">
            <a:avLst>
              <a:gd name="adj1" fmla="val -8730"/>
              <a:gd name="adj2" fmla="val -1795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dirty="0">
                <a:solidFill>
                  <a:schemeClr val="tx1"/>
                </a:solidFill>
              </a:rPr>
              <a:t>Optima-SE performs this step</a:t>
            </a:r>
          </a:p>
          <a:p>
            <a:pPr algn="ctr" rtl="0"/>
            <a:r>
              <a:rPr lang="en-US" sz="1600" dirty="0">
                <a:solidFill>
                  <a:schemeClr val="tx1"/>
                </a:solidFill>
              </a:rPr>
              <a:t> 10,000 to 100,000 times faster than regular RTL simulators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53717" y="3792344"/>
            <a:ext cx="2168997" cy="2057695"/>
          </a:xfrm>
          <a:prstGeom prst="wedgeRoundRectCallout">
            <a:avLst>
              <a:gd name="adj1" fmla="val 12290"/>
              <a:gd name="adj2" fmla="val -122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r>
              <a:rPr lang="en-US" sz="1600" dirty="0">
                <a:solidFill>
                  <a:schemeClr val="tx1"/>
                </a:solidFill>
              </a:rPr>
              <a:t>In most cases, hardening less than 5% of the flops will lower the FIT to close to 0</a:t>
            </a:r>
          </a:p>
          <a:p>
            <a:pPr lvl="0" algn="l" rtl="0"/>
            <a:r>
              <a:rPr lang="en-US" sz="1600" dirty="0">
                <a:solidFill>
                  <a:schemeClr val="tx1"/>
                </a:solidFill>
              </a:rPr>
              <a:t>Hence meeting ASIL-D requirements with minimal silicon cost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827897" y="3119877"/>
            <a:ext cx="1685456" cy="1164896"/>
          </a:xfrm>
          <a:prstGeom prst="wedgeRoundRectCallout">
            <a:avLst>
              <a:gd name="adj1" fmla="val 28827"/>
              <a:gd name="adj2" fmla="val -117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r>
              <a:rPr lang="en-US" sz="1600" dirty="0">
                <a:solidFill>
                  <a:schemeClr val="tx1"/>
                </a:solidFill>
              </a:rPr>
              <a:t>Does your derated-FIT rate meet your requirements?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79806"/>
            <a:ext cx="923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C000"/>
                </a:solidFill>
              </a:rPr>
              <a:t>A                                      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     </a:t>
            </a:r>
            <a:r>
              <a:rPr lang="en-US" dirty="0" smtClean="0">
                <a:solidFill>
                  <a:srgbClr val="FFC000"/>
                </a:solidFill>
              </a:rPr>
              <a:t>                                   </a:t>
            </a:r>
            <a:r>
              <a:rPr lang="en-US" dirty="0">
                <a:solidFill>
                  <a:srgbClr val="FFC000"/>
                </a:solidFill>
              </a:rPr>
              <a:t>C       </a:t>
            </a:r>
            <a:r>
              <a:rPr lang="en-US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en-US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51920" y="3501008"/>
            <a:ext cx="2852718" cy="2395447"/>
          </a:xfrm>
          <a:prstGeom prst="wedgeRoundRectCallout">
            <a:avLst>
              <a:gd name="adj1" fmla="val 10100"/>
              <a:gd name="adj2" fmla="val -10011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dirty="0">
                <a:solidFill>
                  <a:schemeClr val="tx1"/>
                </a:solidFill>
              </a:rPr>
              <a:t>Hardening means: replace the flop with hardened flop, with lower or close-to-0 FIT rate</a:t>
            </a:r>
          </a:p>
          <a:p>
            <a:pPr algn="ctr" rtl="0"/>
            <a:endParaRPr lang="en-US" sz="1600" dirty="0">
              <a:solidFill>
                <a:schemeClr val="tx1"/>
              </a:solidFill>
            </a:endParaRPr>
          </a:p>
          <a:p>
            <a:pPr algn="ctr" rtl="0"/>
            <a:r>
              <a:rPr lang="en-US" sz="1600" dirty="0">
                <a:solidFill>
                  <a:schemeClr val="tx1"/>
                </a:solidFill>
              </a:rPr>
              <a:t>Many project have 2 or more kinds of flops in their library: regular flop, hardened-flop, extra-hardened-flop</a:t>
            </a:r>
          </a:p>
        </p:txBody>
      </p:sp>
    </p:spTree>
    <p:extLst>
      <p:ext uri="{BB962C8B-B14F-4D97-AF65-F5344CB8AC3E}">
        <p14:creationId xmlns:p14="http://schemas.microsoft.com/office/powerpoint/2010/main" val="405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amil\Documents\vPoint\web site design\pictures\sil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619211" cy="39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475707" flipH="1">
            <a:off x="3834215" y="2644094"/>
            <a:ext cx="288407" cy="2572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87"/>
            <a:ext cx="9144000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Permanent-faults or Hard-errors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269317"/>
              </p:ext>
            </p:extLst>
          </p:nvPr>
        </p:nvGraphicFramePr>
        <p:xfrm>
          <a:off x="285657" y="1340768"/>
          <a:ext cx="2865834" cy="391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2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82" y="-67"/>
            <a:ext cx="9150281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Hard-errors: ISO-26262 requirement </a:t>
            </a:r>
            <a:r>
              <a:rPr lang="en-US" sz="2400" b="1" u="sng" dirty="0"/>
              <a:t>(simplified)</a:t>
            </a:r>
            <a:endParaRPr lang="en-US" sz="1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73" y="862573"/>
            <a:ext cx="8879926" cy="5086707"/>
          </a:xfrm>
        </p:spPr>
        <p:txBody>
          <a:bodyPr>
            <a:noAutofit/>
          </a:bodyPr>
          <a:lstStyle/>
          <a:p>
            <a:pPr rtl="0"/>
            <a:r>
              <a:rPr lang="en-US" sz="2800" dirty="0"/>
              <a:t>Chip/IP needs to have “Safety Mechanisms</a:t>
            </a:r>
            <a:r>
              <a:rPr lang="en-US" sz="2800" dirty="0" smtClean="0"/>
              <a:t>” (SM)</a:t>
            </a:r>
          </a:p>
          <a:p>
            <a:pPr rtl="0"/>
            <a:r>
              <a:rPr lang="en-US" sz="2800" dirty="0" smtClean="0"/>
              <a:t>The SM needs to</a:t>
            </a:r>
            <a:r>
              <a:rPr lang="en-US" sz="2800" dirty="0" smtClean="0"/>
              <a:t> </a:t>
            </a:r>
            <a:r>
              <a:rPr lang="en-US" sz="2800" dirty="0"/>
              <a:t>detect </a:t>
            </a:r>
            <a:r>
              <a:rPr lang="en-US" sz="2800" dirty="0" err="1" smtClean="0"/>
              <a:t>HE’s</a:t>
            </a:r>
            <a:endParaRPr lang="en-US" sz="2800" dirty="0" smtClean="0"/>
          </a:p>
          <a:p>
            <a:pPr rtl="0"/>
            <a:r>
              <a:rPr lang="en-US" sz="2800" dirty="0" smtClean="0"/>
              <a:t>Detection needs to happen while the chip is working (on-the-fly)</a:t>
            </a:r>
          </a:p>
          <a:p>
            <a:pPr rtl="0"/>
            <a:r>
              <a:rPr lang="en-US" sz="2800" dirty="0" smtClean="0"/>
              <a:t>Detection needs to be </a:t>
            </a:r>
            <a:r>
              <a:rPr lang="en-US" sz="2800" dirty="0" smtClean="0"/>
              <a:t>within </a:t>
            </a:r>
            <a:r>
              <a:rPr lang="en-US" sz="2800" dirty="0"/>
              <a:t>the budgeted time interval </a:t>
            </a:r>
            <a:endParaRPr lang="en-US" sz="2800" dirty="0" smtClean="0"/>
          </a:p>
          <a:p>
            <a:pPr marL="0" indent="0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/>
              <a:t>(</a:t>
            </a:r>
            <a:r>
              <a:rPr lang="en-US" sz="2400" dirty="0"/>
              <a:t>for example 0.25ms to 100ms) from the time they happen</a:t>
            </a:r>
          </a:p>
          <a:p>
            <a:pPr rtl="0"/>
            <a:r>
              <a:rPr lang="en-US" sz="2800" dirty="0" smtClean="0"/>
              <a:t>SM needs to meet Coverage requirement</a:t>
            </a:r>
            <a:endParaRPr lang="en-US" sz="2800" dirty="0"/>
          </a:p>
          <a:p>
            <a:pPr lvl="1" rtl="0"/>
            <a:r>
              <a:rPr lang="en-US" sz="2400" dirty="0"/>
              <a:t>The SM need to be able to </a:t>
            </a:r>
            <a:r>
              <a:rPr lang="en-US" sz="2400" dirty="0" smtClean="0"/>
              <a:t>detect </a:t>
            </a:r>
            <a:r>
              <a:rPr lang="en-US" sz="2400" dirty="0"/>
              <a:t>no less than N% of the possible faults</a:t>
            </a:r>
          </a:p>
          <a:p>
            <a:pPr lvl="1" rtl="0"/>
            <a:r>
              <a:rPr lang="en-US" sz="2400" dirty="0"/>
              <a:t>Different ASIL levels have different N</a:t>
            </a:r>
          </a:p>
          <a:p>
            <a:pPr lvl="1" rtl="0"/>
            <a:r>
              <a:rPr lang="en-US" sz="2400" b="1" u="sng" dirty="0"/>
              <a:t>For example: ASIL-D: N=99</a:t>
            </a:r>
            <a:r>
              <a:rPr lang="en-US" sz="2400" b="1" u="sng" dirty="0" smtClean="0"/>
              <a:t>%</a:t>
            </a:r>
            <a:endParaRPr lang="en-US" sz="2400" b="1" u="sng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56792"/>
            <a:ext cx="9143998" cy="1143508"/>
          </a:xfrm>
          <a:solidFill>
            <a:srgbClr val="223E92"/>
          </a:solidFill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Existing solutions and challenges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Permanent faults</a:t>
            </a:r>
          </a:p>
        </p:txBody>
      </p:sp>
    </p:spTree>
    <p:extLst>
      <p:ext uri="{BB962C8B-B14F-4D97-AF65-F5344CB8AC3E}">
        <p14:creationId xmlns:p14="http://schemas.microsoft.com/office/powerpoint/2010/main" val="22805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95" y="0"/>
            <a:ext cx="9144000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Permanent-faults Safety Mechanisms: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29089"/>
              </p:ext>
            </p:extLst>
          </p:nvPr>
        </p:nvGraphicFramePr>
        <p:xfrm>
          <a:off x="1718009" y="980728"/>
          <a:ext cx="6972203" cy="464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84" y="-2875"/>
            <a:ext cx="9144000" cy="830997"/>
          </a:xfrm>
        </p:spPr>
        <p:txBody>
          <a:bodyPr/>
          <a:lstStyle/>
          <a:p>
            <a:r>
              <a:rPr lang="en-US" dirty="0"/>
              <a:t>Lockstep methodology: (simplified)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493" y="1700808"/>
            <a:ext cx="2671549" cy="141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Cache-Unit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(master)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3493" y="3359012"/>
            <a:ext cx="2707375" cy="14125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Cache-Unit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(shadow)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3915" y="2161421"/>
            <a:ext cx="2429578" cy="501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866" y="2540146"/>
            <a:ext cx="261804" cy="16377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95042" y="2161421"/>
            <a:ext cx="3173105" cy="501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30868" y="3823163"/>
            <a:ext cx="1028700" cy="50155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368751" y="2803718"/>
            <a:ext cx="1028700" cy="50155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59568" y="3581043"/>
            <a:ext cx="1330657" cy="1036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Compare outputs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29866" y="3823163"/>
            <a:ext cx="1893627" cy="50155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590225" y="3993632"/>
            <a:ext cx="777922" cy="21928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26865" y="1822944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Unit outputs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4117" y="1808285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Unit Inputs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8268" y="3725721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Fault_detected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224119" y="3420080"/>
            <a:ext cx="814011" cy="1290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Phase shift flop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3013" y="1822944"/>
            <a:ext cx="808143" cy="1290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Phase shift flop</a:t>
            </a:r>
          </a:p>
        </p:txBody>
      </p:sp>
    </p:spTree>
    <p:extLst>
      <p:ext uri="{BB962C8B-B14F-4D97-AF65-F5344CB8AC3E}">
        <p14:creationId xmlns:p14="http://schemas.microsoft.com/office/powerpoint/2010/main" val="39152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7" grpId="0" animBg="1"/>
      <p:bldP spid="13" grpId="0" animBg="1"/>
      <p:bldP spid="16" grpId="0"/>
      <p:bldP spid="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rtl="0"/>
            <a:r>
              <a:rPr lang="en-US" dirty="0"/>
              <a:t>Lockstep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15" y="1052736"/>
            <a:ext cx="8609570" cy="5086707"/>
          </a:xfrm>
        </p:spPr>
        <p:txBody>
          <a:bodyPr/>
          <a:lstStyle/>
          <a:p>
            <a:pPr rtl="0"/>
            <a:r>
              <a:rPr lang="en-US" sz="2400" dirty="0"/>
              <a:t>Does not always achieve “99%” coverage</a:t>
            </a:r>
          </a:p>
          <a:p>
            <a:pPr lvl="1" rtl="0"/>
            <a:r>
              <a:rPr lang="en-US" sz="2000" dirty="0"/>
              <a:t>This was proven on number of designed examined by Optima</a:t>
            </a:r>
          </a:p>
          <a:p>
            <a:pPr lvl="1" rtl="0"/>
            <a:endParaRPr lang="en-US" sz="2000" dirty="0"/>
          </a:p>
          <a:p>
            <a:pPr rtl="0"/>
            <a:r>
              <a:rPr lang="en-US" sz="2400" dirty="0"/>
              <a:t>Are you duplicating internal memories or not?</a:t>
            </a:r>
          </a:p>
          <a:p>
            <a:pPr rtl="0"/>
            <a:endParaRPr lang="en-US" sz="2400" dirty="0"/>
          </a:p>
          <a:p>
            <a:pPr rtl="0"/>
            <a:r>
              <a:rPr lang="en-US" sz="2400" dirty="0"/>
              <a:t>Comparing internal memories I/O?</a:t>
            </a:r>
          </a:p>
          <a:p>
            <a:pPr rtl="0"/>
            <a:endParaRPr lang="en-US" sz="2400" dirty="0"/>
          </a:p>
          <a:p>
            <a:pPr rtl="0"/>
            <a:r>
              <a:rPr lang="en-US" sz="2400" dirty="0"/>
              <a:t>Important to “verify” the Lock-step mechanism for</a:t>
            </a:r>
          </a:p>
          <a:p>
            <a:pPr lvl="1" rtl="0"/>
            <a:r>
              <a:rPr lang="en-US" sz="2000" dirty="0"/>
              <a:t>Correctness</a:t>
            </a:r>
          </a:p>
          <a:p>
            <a:pPr lvl="1" rtl="0"/>
            <a:r>
              <a:rPr lang="en-US" sz="2000" dirty="0"/>
              <a:t>Measure detection coverage using fault-simulations</a:t>
            </a:r>
          </a:p>
          <a:p>
            <a:pPr lvl="1" rtl="0"/>
            <a:r>
              <a:rPr lang="en-US" sz="2000" dirty="0"/>
              <a:t>Using regular simulators: can be 100’s of years computational task </a:t>
            </a:r>
          </a:p>
        </p:txBody>
      </p:sp>
    </p:spTree>
    <p:extLst>
      <p:ext uri="{BB962C8B-B14F-4D97-AF65-F5344CB8AC3E}">
        <p14:creationId xmlns:p14="http://schemas.microsoft.com/office/powerpoint/2010/main" val="7050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23" y="0"/>
            <a:ext cx="9144000" cy="830997"/>
          </a:xfrm>
        </p:spPr>
        <p:txBody>
          <a:bodyPr/>
          <a:lstStyle/>
          <a:p>
            <a:r>
              <a:rPr lang="en-US" dirty="0"/>
              <a:t>STL – Software test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92" y="1052736"/>
            <a:ext cx="8609570" cy="5086707"/>
          </a:xfrm>
        </p:spPr>
        <p:txBody>
          <a:bodyPr/>
          <a:lstStyle/>
          <a:p>
            <a:pPr rtl="0"/>
            <a:r>
              <a:rPr lang="en-US" dirty="0"/>
              <a:t>A Software that run on the chip/IP/unit (usually only for CPUs)</a:t>
            </a:r>
          </a:p>
          <a:p>
            <a:pPr rtl="0"/>
            <a:r>
              <a:rPr lang="en-US" dirty="0"/>
              <a:t>Test the unit for stuck-at hard errors </a:t>
            </a:r>
          </a:p>
          <a:p>
            <a:pPr rtl="0"/>
            <a:r>
              <a:rPr lang="en-US" dirty="0"/>
              <a:t>Usually it is:</a:t>
            </a:r>
          </a:p>
          <a:p>
            <a:pPr lvl="1" rtl="0"/>
            <a:r>
              <a:rPr lang="en-US" dirty="0" smtClean="0"/>
              <a:t>Can not achieve high coverage</a:t>
            </a:r>
            <a:endParaRPr lang="en-US" dirty="0"/>
          </a:p>
          <a:p>
            <a:pPr lvl="1" rtl="0"/>
            <a:r>
              <a:rPr lang="en-US" dirty="0" smtClean="0"/>
              <a:t>It is </a:t>
            </a:r>
            <a:r>
              <a:rPr lang="en-US" dirty="0"/>
              <a:t>labor intensive to improve the coverage</a:t>
            </a:r>
          </a:p>
          <a:p>
            <a:pPr lvl="1" rtl="0"/>
            <a:endParaRPr lang="en-US" dirty="0"/>
          </a:p>
          <a:p>
            <a:pPr rtl="0"/>
            <a:r>
              <a:rPr lang="en-US" dirty="0"/>
              <a:t>Advantage: Low silicon cost</a:t>
            </a:r>
          </a:p>
        </p:txBody>
      </p:sp>
    </p:spTree>
    <p:extLst>
      <p:ext uri="{BB962C8B-B14F-4D97-AF65-F5344CB8AC3E}">
        <p14:creationId xmlns:p14="http://schemas.microsoft.com/office/powerpoint/2010/main" val="27174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34" y="0"/>
            <a:ext cx="9178133" cy="830997"/>
          </a:xfrm>
          <a:solidFill>
            <a:srgbClr val="223E92"/>
          </a:solidFill>
        </p:spPr>
        <p:txBody>
          <a:bodyPr/>
          <a:lstStyle/>
          <a:p>
            <a:pPr rtl="0"/>
            <a:r>
              <a:rPr lang="en-US" dirty="0" err="1" smtClean="0"/>
              <a:t>Permenant</a:t>
            </a:r>
            <a:r>
              <a:rPr lang="en-US" dirty="0" smtClean="0"/>
              <a:t>-faults</a:t>
            </a:r>
            <a:r>
              <a:rPr lang="en-US" dirty="0" smtClean="0"/>
              <a:t>: </a:t>
            </a:r>
            <a:r>
              <a:rPr lang="en-US" dirty="0"/>
              <a:t>Measuring SM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1052737"/>
            <a:ext cx="8609570" cy="4747004"/>
          </a:xfrm>
        </p:spPr>
        <p:txBody>
          <a:bodyPr>
            <a:noAutofit/>
          </a:bodyPr>
          <a:lstStyle/>
          <a:p>
            <a:pPr rtl="0"/>
            <a:r>
              <a:rPr lang="en-US" sz="2000" dirty="0" smtClean="0"/>
              <a:t>Measuring and improving SM coverage is needed:</a:t>
            </a:r>
          </a:p>
          <a:p>
            <a:pPr lvl="1" rtl="0"/>
            <a:r>
              <a:rPr lang="en-US" sz="1600" dirty="0" smtClean="0"/>
              <a:t>For all SM methodologies (STL, Lockstep, etc…)</a:t>
            </a:r>
          </a:p>
          <a:p>
            <a:pPr lvl="1" rtl="0"/>
            <a:r>
              <a:rPr lang="en-US" sz="1600" dirty="0" smtClean="0"/>
              <a:t>To make sure we meet our ASIL targets</a:t>
            </a:r>
          </a:p>
          <a:p>
            <a:pPr lvl="1" rtl="0"/>
            <a:r>
              <a:rPr lang="en-US" sz="1600" dirty="0" smtClean="0"/>
              <a:t>To prove to our customers and auditors</a:t>
            </a:r>
            <a:endParaRPr lang="en-US" sz="1600" dirty="0"/>
          </a:p>
          <a:p>
            <a:pPr rtl="0"/>
            <a:r>
              <a:rPr lang="en-US" sz="2000" dirty="0" smtClean="0"/>
              <a:t>Need to perform </a:t>
            </a:r>
            <a:r>
              <a:rPr lang="en-US" sz="2000" dirty="0"/>
              <a:t>fault-simulation on all gates</a:t>
            </a:r>
          </a:p>
          <a:p>
            <a:pPr rtl="0"/>
            <a:r>
              <a:rPr lang="en-US" sz="2000" dirty="0"/>
              <a:t>Measure if the SM can detect this fault or not</a:t>
            </a:r>
          </a:p>
          <a:p>
            <a:pPr rtl="0"/>
            <a:r>
              <a:rPr lang="en-US" sz="2000" dirty="0"/>
              <a:t>Run all needed fault models</a:t>
            </a:r>
          </a:p>
          <a:p>
            <a:pPr lvl="1" rtl="0"/>
            <a:r>
              <a:rPr lang="en-US" sz="1600" dirty="0"/>
              <a:t>Stuck-at-0</a:t>
            </a:r>
          </a:p>
          <a:p>
            <a:pPr lvl="1" rtl="0"/>
            <a:r>
              <a:rPr lang="en-US" sz="1600" dirty="0"/>
              <a:t>Stuck-at-1</a:t>
            </a:r>
          </a:p>
          <a:p>
            <a:pPr lvl="1" rtl="0"/>
            <a:r>
              <a:rPr lang="en-US" sz="1600" dirty="0"/>
              <a:t>Bridging-fault</a:t>
            </a:r>
          </a:p>
          <a:p>
            <a:pPr lvl="1" rtl="0"/>
            <a:r>
              <a:rPr lang="en-US" sz="1600" dirty="0"/>
              <a:t>Tristate-fault</a:t>
            </a:r>
          </a:p>
          <a:p>
            <a:pPr lvl="1" rtl="0"/>
            <a:r>
              <a:rPr lang="en-US" sz="1600" dirty="0"/>
              <a:t>Etc.</a:t>
            </a:r>
          </a:p>
          <a:p>
            <a:pPr rtl="0"/>
            <a:r>
              <a:rPr lang="en-US" sz="2000" dirty="0"/>
              <a:t>Need to be done on gate-level</a:t>
            </a:r>
          </a:p>
          <a:p>
            <a:pPr rtl="0"/>
            <a:r>
              <a:rPr lang="en-US" sz="2000" dirty="0"/>
              <a:t>The compute task is immense:</a:t>
            </a:r>
          </a:p>
          <a:p>
            <a:pPr marL="0" indent="0" rtl="0">
              <a:buNone/>
            </a:pPr>
            <a:r>
              <a:rPr lang="en-US" sz="2000" dirty="0"/>
              <a:t>         Number of gates X 2 X </a:t>
            </a:r>
            <a:r>
              <a:rPr lang="en-US" sz="2000" dirty="0" smtClean="0"/>
              <a:t>time-per-fault-</a:t>
            </a:r>
            <a:r>
              <a:rPr lang="en-US" sz="2000" dirty="0" err="1" smtClean="0"/>
              <a:t>gl</a:t>
            </a:r>
            <a:r>
              <a:rPr lang="en-US" sz="2000" dirty="0" smtClean="0"/>
              <a:t>-simulation</a:t>
            </a:r>
            <a:endParaRPr lang="en-US" sz="2000" dirty="0"/>
          </a:p>
          <a:p>
            <a:pPr marL="0" indent="0" rtl="0">
              <a:buNone/>
            </a:pPr>
            <a:r>
              <a:rPr lang="en-US" sz="2000" dirty="0"/>
              <a:t>         100M  gates * 2 faults  * 2 min = 400 M minutes = 761 years </a:t>
            </a:r>
          </a:p>
        </p:txBody>
      </p:sp>
    </p:spTree>
    <p:extLst>
      <p:ext uri="{BB962C8B-B14F-4D97-AF65-F5344CB8AC3E}">
        <p14:creationId xmlns:p14="http://schemas.microsoft.com/office/powerpoint/2010/main" val="2764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ct.eu/wp-content/uploads/2015/03/iso-26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4" y="144313"/>
            <a:ext cx="2802606" cy="9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35518" y="267571"/>
            <a:ext cx="4686561" cy="7337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CB5"/>
                </a:solidFill>
              </a:rPr>
              <a:t>&amp; Functional Safety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59984" y="1001349"/>
            <a:ext cx="7273671" cy="6978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55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7400" b="1" dirty="0">
                <a:solidFill>
                  <a:schemeClr val="tx2"/>
                </a:solidFill>
              </a:rPr>
              <a:t>New challenges for design and verification engineers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379" y="1699234"/>
            <a:ext cx="7886700" cy="4106030"/>
          </a:xfrm>
        </p:spPr>
        <p:txBody>
          <a:bodyPr/>
          <a:lstStyle/>
          <a:p>
            <a:pPr rtl="0"/>
            <a:r>
              <a:rPr lang="en-US" dirty="0"/>
              <a:t>What does it mean?</a:t>
            </a:r>
          </a:p>
          <a:p>
            <a:pPr rtl="0"/>
            <a:r>
              <a:rPr lang="en-US" dirty="0"/>
              <a:t>What are the requirements?</a:t>
            </a:r>
          </a:p>
          <a:p>
            <a:pPr rtl="0"/>
            <a:r>
              <a:rPr lang="en-US" dirty="0"/>
              <a:t>What are we protecting from?</a:t>
            </a:r>
          </a:p>
          <a:p>
            <a:pPr rtl="0"/>
            <a:r>
              <a:rPr lang="en-US" dirty="0"/>
              <a:t>How can we protect?</a:t>
            </a:r>
          </a:p>
          <a:p>
            <a:pPr rtl="0"/>
            <a:r>
              <a:rPr lang="en-US" dirty="0"/>
              <a:t>How can we measure our work, and improve it?</a:t>
            </a:r>
          </a:p>
          <a:p>
            <a:pPr rtl="0"/>
            <a:r>
              <a:rPr lang="en-US" dirty="0"/>
              <a:t>How can we get certified?</a:t>
            </a:r>
          </a:p>
        </p:txBody>
      </p:sp>
    </p:spTree>
    <p:extLst>
      <p:ext uri="{BB962C8B-B14F-4D97-AF65-F5344CB8AC3E}">
        <p14:creationId xmlns:p14="http://schemas.microsoft.com/office/powerpoint/2010/main" val="40704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34" y="-46166"/>
            <a:ext cx="9178133" cy="923330"/>
          </a:xfrm>
          <a:solidFill>
            <a:srgbClr val="223E92"/>
          </a:solidFill>
        </p:spPr>
        <p:txBody>
          <a:bodyPr/>
          <a:lstStyle/>
          <a:p>
            <a:pPr rtl="0"/>
            <a:r>
              <a:rPr lang="en-US" sz="3600" dirty="0" smtClean="0"/>
              <a:t>Permanent-faults</a:t>
            </a:r>
            <a:r>
              <a:rPr lang="en-US" sz="3600" dirty="0" smtClean="0"/>
              <a:t>: </a:t>
            </a:r>
            <a:r>
              <a:rPr lang="en-US" sz="3600" dirty="0"/>
              <a:t>Measuring SM Coverage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579224"/>
              </p:ext>
            </p:extLst>
          </p:nvPr>
        </p:nvGraphicFramePr>
        <p:xfrm>
          <a:off x="296562" y="1052737"/>
          <a:ext cx="8609570" cy="474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6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635E-F174-488F-A468-C20A8AA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223E92"/>
          </a:solidFill>
        </p:spPr>
        <p:txBody>
          <a:bodyPr/>
          <a:lstStyle/>
          <a:p>
            <a:pPr rtl="0"/>
            <a:r>
              <a:rPr lang="en-US" dirty="0"/>
              <a:t>Development Process: for STL/Lockstep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61455"/>
              </p:ext>
            </p:extLst>
          </p:nvPr>
        </p:nvGraphicFramePr>
        <p:xfrm>
          <a:off x="59714" y="1052736"/>
          <a:ext cx="9084286" cy="219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8067081" y="2462785"/>
            <a:ext cx="896539" cy="6973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ounded Rectangular Callout 2"/>
          <p:cNvSpPr/>
          <p:nvPr/>
        </p:nvSpPr>
        <p:spPr>
          <a:xfrm>
            <a:off x="237941" y="4030090"/>
            <a:ext cx="4045441" cy="1684954"/>
          </a:xfrm>
          <a:prstGeom prst="wedgeRoundRectCallout">
            <a:avLst>
              <a:gd name="adj1" fmla="val -5532"/>
              <a:gd name="adj2" fmla="val -1352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Optima-HE does this step over 1,000 times faster than our competitor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</a:rPr>
              <a:t>Reducing this step from weeks to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41" y="1715471"/>
            <a:ext cx="8311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rgbClr val="FFC000"/>
                </a:solidFill>
              </a:rPr>
              <a:t>A                                     B                                C                                                         D                                          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97216" y="2544048"/>
            <a:ext cx="0" cy="4617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1640" y="2152095"/>
            <a:ext cx="49947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97216" y="2607688"/>
            <a:ext cx="59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/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1641" y="1855027"/>
            <a:ext cx="59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/>
              <a:t>No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949391" y="1461617"/>
            <a:ext cx="5652" cy="2766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28138" y="3000598"/>
            <a:ext cx="1670518" cy="4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100" dirty="0">
                <a:solidFill>
                  <a:schemeClr val="tx1"/>
                </a:solidFill>
              </a:rPr>
              <a:t>Done</a:t>
            </a:r>
          </a:p>
        </p:txBody>
      </p:sp>
      <p:cxnSp>
        <p:nvCxnSpPr>
          <p:cNvPr id="60" name="Elbow Connector 59"/>
          <p:cNvCxnSpPr/>
          <p:nvPr/>
        </p:nvCxnSpPr>
        <p:spPr>
          <a:xfrm rot="10800000">
            <a:off x="1934571" y="1461619"/>
            <a:ext cx="7039284" cy="723960"/>
          </a:xfrm>
          <a:prstGeom prst="bentConnector3">
            <a:avLst>
              <a:gd name="adj1" fmla="val -176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ular Callout 64"/>
          <p:cNvSpPr/>
          <p:nvPr/>
        </p:nvSpPr>
        <p:spPr>
          <a:xfrm>
            <a:off x="5626742" y="4406094"/>
            <a:ext cx="3336878" cy="1308950"/>
          </a:xfrm>
          <a:prstGeom prst="wedgeRoundRectCallout">
            <a:avLst>
              <a:gd name="adj1" fmla="val -15734"/>
              <a:gd name="adj2" fmla="val -4485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The same process is used for all types of SM’s for HE detection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STL has the most iterations...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63397" y="1159155"/>
            <a:ext cx="112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/>
              <a:t>iteration</a:t>
            </a:r>
          </a:p>
        </p:txBody>
      </p:sp>
    </p:spTree>
    <p:extLst>
      <p:ext uri="{BB962C8B-B14F-4D97-AF65-F5344CB8AC3E}">
        <p14:creationId xmlns:p14="http://schemas.microsoft.com/office/powerpoint/2010/main" val="41964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8487"/>
            <a:ext cx="9151883" cy="800219"/>
          </a:xfrm>
        </p:spPr>
        <p:txBody>
          <a:bodyPr/>
          <a:lstStyle/>
          <a:p>
            <a:pPr rtl="0"/>
            <a:r>
              <a:rPr lang="en-US" sz="2800" dirty="0"/>
              <a:t>Optima Automotive Safety Platform for ISO-26262 ASIL-D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407038"/>
              </p:ext>
            </p:extLst>
          </p:nvPr>
        </p:nvGraphicFramePr>
        <p:xfrm>
          <a:off x="0" y="908720"/>
          <a:ext cx="9144000" cy="369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881528"/>
              </p:ext>
            </p:extLst>
          </p:nvPr>
        </p:nvGraphicFramePr>
        <p:xfrm>
          <a:off x="7883" y="4441640"/>
          <a:ext cx="9144000" cy="143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32"/>
            <a:ext cx="9144000" cy="312316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-16718" y="-12422"/>
            <a:ext cx="9143999" cy="3130755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4861" y="2927247"/>
            <a:ext cx="756084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US" sz="1500" dirty="0">
              <a:solidFill>
                <a:srgbClr val="1F4E7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rtl="0"/>
            <a:r>
              <a:rPr lang="en-US" sz="4950" dirty="0">
                <a:latin typeface="Avenir Book" charset="0"/>
                <a:ea typeface="Avenir Book" charset="0"/>
                <a:cs typeface="Avenir Book" charset="0"/>
              </a:rPr>
              <a:t>See you at </a:t>
            </a:r>
          </a:p>
          <a:p>
            <a:pPr algn="ctr" rtl="0"/>
            <a:r>
              <a:rPr lang="en-US" sz="4950" dirty="0">
                <a:latin typeface="Avenir Book" charset="0"/>
                <a:ea typeface="Avenir Book" charset="0"/>
                <a:cs typeface="Avenir Book" charset="0"/>
              </a:rPr>
              <a:t>our </a:t>
            </a:r>
            <a:r>
              <a:rPr lang="en-US" sz="4950" dirty="0" smtClean="0">
                <a:latin typeface="Avenir Book" charset="0"/>
                <a:ea typeface="Avenir Book" charset="0"/>
                <a:cs typeface="Avenir Book" charset="0"/>
              </a:rPr>
              <a:t>booth!!!</a:t>
            </a:r>
            <a:endParaRPr lang="he-IL" sz="495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 rtl="0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the sweetest giveaway at ChipEx -&gt;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 rtl="0"/>
            <a:endParaRPr lang="en-US" sz="1500" dirty="0">
              <a:solidFill>
                <a:srgbClr val="1F4E7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rtl="0"/>
            <a:r>
              <a:rPr lang="en-US" sz="1500" dirty="0">
                <a:solidFill>
                  <a:srgbClr val="1F4E79"/>
                </a:solidFill>
                <a:latin typeface="Avenir Book" charset="0"/>
                <a:ea typeface="Avenir Book" charset="0"/>
                <a:cs typeface="Avenir Book" charset="0"/>
              </a:rPr>
              <a:t>www.optima-da.com</a:t>
            </a:r>
          </a:p>
          <a:p>
            <a:pPr algn="ctr" rtl="0"/>
            <a:r>
              <a:rPr lang="en-US" sz="1500" dirty="0" smtClean="0">
                <a:solidFill>
                  <a:srgbClr val="1F4E79"/>
                </a:solidFill>
                <a:latin typeface="Avenir Book" charset="0"/>
                <a:ea typeface="Avenir Book" charset="0"/>
                <a:cs typeface="Avenir Book" charset="0"/>
              </a:rPr>
              <a:t>info@optima-da.com</a:t>
            </a:r>
            <a:endParaRPr lang="en-US" sz="1500" dirty="0">
              <a:solidFill>
                <a:srgbClr val="1F4E79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9" y="476672"/>
            <a:ext cx="3917486" cy="25339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47298" y="2286735"/>
            <a:ext cx="599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FFFF00"/>
                </a:solidFill>
                <a:cs typeface="Open Sans"/>
              </a:rPr>
              <a:t>Automotive-semiconductors Functional Automation</a:t>
            </a:r>
          </a:p>
        </p:txBody>
      </p:sp>
      <p:pic>
        <p:nvPicPr>
          <p:cNvPr id="1026" name="Picture 2" descr="Image may contain: foo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b="32276"/>
          <a:stretch/>
        </p:blipFill>
        <p:spPr bwMode="auto">
          <a:xfrm>
            <a:off x="7092280" y="3665863"/>
            <a:ext cx="1840024" cy="21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: פינות מעוגלות 21">
            <a:extLst>
              <a:ext uri="{FF2B5EF4-FFF2-40B4-BE49-F238E27FC236}">
                <a16:creationId xmlns:a16="http://schemas.microsoft.com/office/drawing/2014/main" xmlns="" id="{072AE016-25C9-4D96-A0CB-9ADC53EBE020}"/>
              </a:ext>
            </a:extLst>
          </p:cNvPr>
          <p:cNvSpPr/>
          <p:nvPr/>
        </p:nvSpPr>
        <p:spPr>
          <a:xfrm>
            <a:off x="107504" y="2438262"/>
            <a:ext cx="8842836" cy="3362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452">
                <a:srgbClr val="F8C508"/>
              </a:gs>
              <a:gs pos="39000">
                <a:srgbClr val="EFA011"/>
              </a:gs>
              <a:gs pos="0">
                <a:srgbClr val="C00000"/>
              </a:gs>
              <a:gs pos="100000">
                <a:srgbClr val="45BD03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16" y="2371394"/>
            <a:ext cx="8715724" cy="51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QM       ASIL-A       ASIL-B              ASIL-C                            ASIL-D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6725168" y="1040391"/>
            <a:ext cx="137614" cy="3980630"/>
          </a:xfrm>
          <a:prstGeom prst="rightBrace">
            <a:avLst>
              <a:gd name="adj1" fmla="val 8333"/>
              <a:gd name="adj2" fmla="val 4950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9" y="3055242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Today considered very hard to achieve</a:t>
            </a:r>
          </a:p>
        </p:txBody>
      </p:sp>
      <p:pic>
        <p:nvPicPr>
          <p:cNvPr id="3078" name="Picture 6" descr="https://ict.eu/wp-content/uploads/2015/03/iso-26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9" y="345449"/>
            <a:ext cx="2802606" cy="9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06763" y="438890"/>
            <a:ext cx="4921145" cy="7337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in one slide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109" y="1408837"/>
            <a:ext cx="6225188" cy="6978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55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6450" dirty="0">
                <a:solidFill>
                  <a:schemeClr val="accent6">
                    <a:lumMod val="75000"/>
                  </a:schemeClr>
                </a:solidFill>
              </a:rPr>
              <a:t>5 Levels of Safety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9194" y="2967031"/>
            <a:ext cx="2461379" cy="5131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*QM – Quality Management</a:t>
            </a:r>
          </a:p>
          <a:p>
            <a:pPr marL="0" indent="0">
              <a:buNone/>
            </a:pPr>
            <a:r>
              <a:rPr lang="en-US" sz="1050" dirty="0"/>
              <a:t>**ASIL – Automotive Safety Integrity Level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4616" y="3749539"/>
            <a:ext cx="4021379" cy="1835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QM – No safety requirements beyond basic quality</a:t>
            </a:r>
          </a:p>
          <a:p>
            <a:pPr lvl="1"/>
            <a:r>
              <a:rPr lang="en-US" sz="1800" dirty="0"/>
              <a:t>ASIL-A (least requirements)</a:t>
            </a:r>
          </a:p>
          <a:p>
            <a:pPr lvl="1"/>
            <a:r>
              <a:rPr lang="en-US" sz="1800" dirty="0"/>
              <a:t>ASIL-B</a:t>
            </a:r>
          </a:p>
          <a:p>
            <a:pPr lvl="1"/>
            <a:r>
              <a:rPr lang="en-US" sz="1800" dirty="0"/>
              <a:t>ASIL-C</a:t>
            </a:r>
          </a:p>
          <a:p>
            <a:pPr lvl="1"/>
            <a:r>
              <a:rPr lang="en-US" sz="1800" dirty="0"/>
              <a:t>ASIL-D (highest requirements)</a:t>
            </a:r>
          </a:p>
          <a:p>
            <a:pPr lvl="1"/>
            <a:endParaRPr lang="en-US" sz="18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53636" y="3749538"/>
            <a:ext cx="4330655" cy="18350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Required Level Determined by</a:t>
            </a:r>
          </a:p>
          <a:p>
            <a:pPr lvl="1"/>
            <a:r>
              <a:rPr lang="en-US" sz="1800" dirty="0"/>
              <a:t>Exposure (probability)</a:t>
            </a:r>
          </a:p>
          <a:p>
            <a:pPr lvl="1"/>
            <a:r>
              <a:rPr lang="en-US" sz="1800" dirty="0"/>
              <a:t>Severity (potential harm)</a:t>
            </a:r>
          </a:p>
          <a:p>
            <a:pPr lvl="1"/>
            <a:r>
              <a:rPr lang="en-US" sz="1800" dirty="0"/>
              <a:t>Controllability (driver ability to avoid) </a:t>
            </a:r>
          </a:p>
          <a:p>
            <a:endParaRPr lang="en-US" sz="2100" dirty="0"/>
          </a:p>
        </p:txBody>
      </p:sp>
      <p:sp>
        <p:nvSpPr>
          <p:cNvPr id="33" name="מלבן 6">
            <a:extLst>
              <a:ext uri="{FF2B5EF4-FFF2-40B4-BE49-F238E27FC236}">
                <a16:creationId xmlns:a16="http://schemas.microsoft.com/office/drawing/2014/main" xmlns="" id="{D4EB3743-158E-423F-AA52-8312D201E7A0}"/>
              </a:ext>
            </a:extLst>
          </p:cNvPr>
          <p:cNvSpPr/>
          <p:nvPr/>
        </p:nvSpPr>
        <p:spPr>
          <a:xfrm>
            <a:off x="7797354" y="202424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E79"/>
                </a:solidFill>
                <a:latin typeface="Bahnschrift" panose="020B0502040204020203" pitchFamily="34" charset="0"/>
              </a:rPr>
              <a:t> High-Risk </a:t>
            </a:r>
            <a:endParaRPr lang="he-IL" b="1" dirty="0">
              <a:latin typeface="Bahnschrift" panose="020B0502040204020203" pitchFamily="34" charset="0"/>
            </a:endParaRPr>
          </a:p>
        </p:txBody>
      </p:sp>
      <p:sp>
        <p:nvSpPr>
          <p:cNvPr id="34" name="מלבן 25">
            <a:extLst>
              <a:ext uri="{FF2B5EF4-FFF2-40B4-BE49-F238E27FC236}">
                <a16:creationId xmlns:a16="http://schemas.microsoft.com/office/drawing/2014/main" xmlns="" id="{508769B8-A0BE-4574-BE04-C26E149E8115}"/>
              </a:ext>
            </a:extLst>
          </p:cNvPr>
          <p:cNvSpPr/>
          <p:nvPr/>
        </p:nvSpPr>
        <p:spPr>
          <a:xfrm>
            <a:off x="204" y="204988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E79"/>
                </a:solidFill>
                <a:latin typeface="Bahnschrift" panose="020B0502040204020203" pitchFamily="34" charset="0"/>
              </a:rPr>
              <a:t> Low-Risk </a:t>
            </a:r>
            <a:endParaRPr lang="he-IL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2" y="65094"/>
            <a:ext cx="2769556" cy="1292662"/>
          </a:xfrm>
        </p:spPr>
        <p:txBody>
          <a:bodyPr/>
          <a:lstStyle/>
          <a:p>
            <a:pPr algn="l" rtl="0"/>
            <a:r>
              <a:rPr lang="en-US" dirty="0"/>
              <a:t>ISO-26262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57628522"/>
              </p:ext>
            </p:extLst>
          </p:nvPr>
        </p:nvGraphicFramePr>
        <p:xfrm>
          <a:off x="971600" y="260648"/>
          <a:ext cx="8030261" cy="566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137556"/>
            <a:ext cx="9143998" cy="1067308"/>
          </a:xfrm>
          <a:solidFill>
            <a:srgbClr val="223E92"/>
          </a:solidFill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ISO-26262 requirements for IC’s (intro)</a:t>
            </a:r>
          </a:p>
        </p:txBody>
      </p:sp>
    </p:spTree>
    <p:extLst>
      <p:ext uri="{BB962C8B-B14F-4D97-AF65-F5344CB8AC3E}">
        <p14:creationId xmlns:p14="http://schemas.microsoft.com/office/powerpoint/2010/main" val="8755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3 types of safety concerns (faults):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37445"/>
              </p:ext>
            </p:extLst>
          </p:nvPr>
        </p:nvGraphicFramePr>
        <p:xfrm>
          <a:off x="296466" y="980728"/>
          <a:ext cx="8609409" cy="491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77102" y="2060848"/>
            <a:ext cx="2589797" cy="3672407"/>
            <a:chOff x="4403558" y="3068053"/>
            <a:chExt cx="3453063" cy="3196221"/>
          </a:xfrm>
        </p:grpSpPr>
        <p:sp>
          <p:nvSpPr>
            <p:cNvPr id="3" name="Rounded Rectangle 2"/>
            <p:cNvSpPr/>
            <p:nvPr/>
          </p:nvSpPr>
          <p:spPr>
            <a:xfrm>
              <a:off x="4403558" y="3068053"/>
              <a:ext cx="3453063" cy="3196221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0230" y="3068053"/>
              <a:ext cx="1470575" cy="402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7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817"/>
            <a:ext cx="9144000" cy="830997"/>
          </a:xfrm>
          <a:solidFill>
            <a:srgbClr val="223E92"/>
          </a:solidFill>
        </p:spPr>
        <p:txBody>
          <a:bodyPr/>
          <a:lstStyle/>
          <a:p>
            <a:pPr lvl="0"/>
            <a:r>
              <a:rPr lang="en-US" dirty="0"/>
              <a:t>Transient-faults (Soft-errors/</a:t>
            </a:r>
            <a:r>
              <a:rPr lang="en-US" dirty="0" err="1"/>
              <a:t>SEU</a:t>
            </a:r>
            <a:r>
              <a:rPr lang="en-US" dirty="0"/>
              <a:t>/SET): What are they?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D25075-AD82-4DB8-9508-D4025E3F0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5624513"/>
            <a:ext cx="2057400" cy="273844"/>
          </a:xfrm>
        </p:spPr>
        <p:txBody>
          <a:bodyPr/>
          <a:lstStyle/>
          <a:p>
            <a:fld id="{88D606A3-E4CD-408F-85A4-9242788F9989}" type="slidenum">
              <a:rPr lang="he-IL" smtClean="0"/>
              <a:t>7</a:t>
            </a:fld>
            <a:endParaRPr lang="he-IL" dirty="0"/>
          </a:p>
        </p:txBody>
      </p:sp>
      <p:grpSp>
        <p:nvGrpSpPr>
          <p:cNvPr id="33" name="Group 32"/>
          <p:cNvGrpSpPr/>
          <p:nvPr/>
        </p:nvGrpSpPr>
        <p:grpSpPr>
          <a:xfrm>
            <a:off x="1670947" y="1321587"/>
            <a:ext cx="5802107" cy="4031274"/>
            <a:chOff x="723098" y="1392419"/>
            <a:chExt cx="10202539" cy="2060994"/>
          </a:xfrm>
        </p:grpSpPr>
        <p:sp>
          <p:nvSpPr>
            <p:cNvPr id="34" name="Rounded Rectangle 33"/>
            <p:cNvSpPr/>
            <p:nvPr/>
          </p:nvSpPr>
          <p:spPr>
            <a:xfrm>
              <a:off x="723098" y="1392419"/>
              <a:ext cx="10202539" cy="206099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783462" y="1452783"/>
              <a:ext cx="10081811" cy="1940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55" tIns="44291" rIns="59055" bIns="44291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Aft>
                  <a:spcPct val="35000"/>
                </a:spcAft>
              </a:pPr>
              <a:endParaRPr lang="en-US" sz="2325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 txBox="1">
            <a:spLocks/>
          </p:cNvSpPr>
          <p:nvPr/>
        </p:nvSpPr>
        <p:spPr>
          <a:xfrm>
            <a:off x="1969682" y="4807366"/>
            <a:ext cx="5207295" cy="817147"/>
          </a:xfrm>
          <a:prstGeom prst="rect">
            <a:avLst/>
          </a:prstGeom>
          <a:solidFill>
            <a:srgbClr val="223E92"/>
          </a:solidFill>
        </p:spPr>
        <p:txBody>
          <a:bodyPr vert="horz" wrap="square" lIns="342900" tIns="137160" rIns="68580" bIns="1371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sz="2100" dirty="0"/>
              <a:t>Bit-flips caused mostly by cosmic-rays </a:t>
            </a:r>
          </a:p>
          <a:p>
            <a:pPr algn="ctr"/>
            <a:r>
              <a:rPr lang="en-US" sz="1800" dirty="0"/>
              <a:t>(radiation coming from the Sun)</a:t>
            </a:r>
          </a:p>
        </p:txBody>
      </p:sp>
    </p:spTree>
    <p:extLst>
      <p:ext uri="{BB962C8B-B14F-4D97-AF65-F5344CB8AC3E}">
        <p14:creationId xmlns:p14="http://schemas.microsoft.com/office/powerpoint/2010/main" val="35860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D59EB-5A37-4294-BBFA-D0482A3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120"/>
            <a:ext cx="9144000" cy="830997"/>
          </a:xfrm>
          <a:solidFill>
            <a:srgbClr val="223E92"/>
          </a:solidFill>
        </p:spPr>
        <p:txBody>
          <a:bodyPr/>
          <a:lstStyle/>
          <a:p>
            <a:r>
              <a:rPr lang="en-US" dirty="0"/>
              <a:t>Transient-faults (Soft-errors/</a:t>
            </a:r>
            <a:r>
              <a:rPr lang="en-US" dirty="0" err="1"/>
              <a:t>SEU</a:t>
            </a:r>
            <a:r>
              <a:rPr lang="en-US" dirty="0"/>
              <a:t>/SET)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504725"/>
              </p:ext>
            </p:extLst>
          </p:nvPr>
        </p:nvGraphicFramePr>
        <p:xfrm>
          <a:off x="141423" y="1412776"/>
          <a:ext cx="8747614" cy="391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59" y="1952178"/>
            <a:ext cx="2306036" cy="31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07 chip_layout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60965" r="38949" b="17122"/>
          <a:stretch/>
        </p:blipFill>
        <p:spPr bwMode="auto">
          <a:xfrm rot="16200000">
            <a:off x="4277288" y="3105970"/>
            <a:ext cx="2839453" cy="682289"/>
          </a:xfrm>
          <a:prstGeom prst="roundRect">
            <a:avLst>
              <a:gd name="adj" fmla="val 1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2619336" y="3207441"/>
            <a:ext cx="1056650" cy="3198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19337" y="4136925"/>
            <a:ext cx="2322083" cy="3328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upload.wikimedia.org/wikipedia/commons/4/4e/Diopsi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63830" r="43898" b="7896"/>
          <a:stretch/>
        </p:blipFill>
        <p:spPr bwMode="auto">
          <a:xfrm>
            <a:off x="5355870" y="2027387"/>
            <a:ext cx="820616" cy="29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2619337" y="2384325"/>
            <a:ext cx="2736533" cy="6193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" y="1556792"/>
            <a:ext cx="9143998" cy="1143508"/>
          </a:xfrm>
          <a:solidFill>
            <a:srgbClr val="223E92"/>
          </a:solidFill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Existing solutions and challenges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Transient faults</a:t>
            </a:r>
          </a:p>
        </p:txBody>
      </p:sp>
    </p:spTree>
    <p:extLst>
      <p:ext uri="{BB962C8B-B14F-4D97-AF65-F5344CB8AC3E}">
        <p14:creationId xmlns:p14="http://schemas.microsoft.com/office/powerpoint/2010/main" val="6822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pEx2011 Presentation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ChipEx2011 Presentation Frame</Template>
  <TotalTime>139</TotalTime>
  <Words>1264</Words>
  <Application>Microsoft Office PowerPoint</Application>
  <PresentationFormat>On-screen Show (4:3)</PresentationFormat>
  <Paragraphs>240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Book</vt:lpstr>
      <vt:lpstr>Bahnschrift</vt:lpstr>
      <vt:lpstr>Calibri</vt:lpstr>
      <vt:lpstr>Open Sans</vt:lpstr>
      <vt:lpstr>Times New Roman</vt:lpstr>
      <vt:lpstr>ChipEx2011 Presentation Frame</vt:lpstr>
      <vt:lpstr>Custom Design</vt:lpstr>
      <vt:lpstr>Jamil R. Mazzawi    jamil@optima-da.com www.optima-da.com </vt:lpstr>
      <vt:lpstr>PowerPoint Presentation</vt:lpstr>
      <vt:lpstr>PowerPoint Presentation</vt:lpstr>
      <vt:lpstr>ISO-26262 challenges</vt:lpstr>
      <vt:lpstr>ISO-26262 requirements for IC’s (intro)</vt:lpstr>
      <vt:lpstr>3 types of safety concerns (faults):</vt:lpstr>
      <vt:lpstr>Transient-faults (Soft-errors/SEU/SET): What are they?</vt:lpstr>
      <vt:lpstr>Transient-faults (Soft-errors/SEU/SET)</vt:lpstr>
      <vt:lpstr>Existing solutions and challenges Transient faults</vt:lpstr>
      <vt:lpstr>Protecting against Transient-faults at the flops:</vt:lpstr>
      <vt:lpstr>Selective hardening process:</vt:lpstr>
      <vt:lpstr>Permanent-faults or Hard-errors</vt:lpstr>
      <vt:lpstr>Hard-errors: ISO-26262 requirement (simplified)</vt:lpstr>
      <vt:lpstr>Existing solutions and challenges Permanent faults</vt:lpstr>
      <vt:lpstr>Permanent-faults Safety Mechanisms:</vt:lpstr>
      <vt:lpstr>Lockstep methodology: (simplified)</vt:lpstr>
      <vt:lpstr>Lockstep methodology</vt:lpstr>
      <vt:lpstr>STL – Software test library</vt:lpstr>
      <vt:lpstr>Permenant-faults: Measuring SM Coverage</vt:lpstr>
      <vt:lpstr>Permanent-faults: Measuring SM Coverage</vt:lpstr>
      <vt:lpstr>Development Process: for STL/Lockstep</vt:lpstr>
      <vt:lpstr>Optima Automotive Safety Platform for ISO-26262 ASIL-D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Shlomo</dc:creator>
  <cp:lastModifiedBy>jamil</cp:lastModifiedBy>
  <cp:revision>39</cp:revision>
  <dcterms:created xsi:type="dcterms:W3CDTF">2012-03-31T15:04:35Z</dcterms:created>
  <dcterms:modified xsi:type="dcterms:W3CDTF">2019-05-12T21:13:28Z</dcterms:modified>
</cp:coreProperties>
</file>